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300" r:id="rId4"/>
    <p:sldId id="394" r:id="rId5"/>
    <p:sldId id="395" r:id="rId6"/>
    <p:sldId id="396" r:id="rId7"/>
    <p:sldId id="397" r:id="rId8"/>
    <p:sldId id="402" r:id="rId9"/>
    <p:sldId id="398" r:id="rId10"/>
    <p:sldId id="399" r:id="rId11"/>
    <p:sldId id="400" r:id="rId12"/>
    <p:sldId id="4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79592515-F75A-2A4A-8070-BEBF9B79CFA3}">
          <p14:sldIdLst>
            <p14:sldId id="256"/>
            <p14:sldId id="257"/>
            <p14:sldId id="300"/>
            <p14:sldId id="394"/>
            <p14:sldId id="395"/>
            <p14:sldId id="396"/>
            <p14:sldId id="397"/>
            <p14:sldId id="402"/>
            <p14:sldId id="398"/>
            <p14:sldId id="399"/>
            <p14:sldId id="400"/>
            <p14:sldId id="401"/>
          </p14:sldIdLst>
        </p14:section>
        <p14:section name="AGENDA SLIDES" id="{A0C0D873-953D-534E-BF22-2FBD924A0670}">
          <p14:sldIdLst/>
        </p14:section>
        <p14:section name="DIVIDER SLIDES" id="{DAC153B9-155B-104E-A2F7-EE73BD937AE3}">
          <p14:sldIdLst/>
        </p14:section>
        <p14:section name="BASIC BODY LAYOUTS" id="{AA6D093E-022D-B542-A40D-2EFAC765024D}">
          <p14:sldIdLst/>
        </p14:section>
        <p14:section name="FOUR CONCEPT LAYOUT" id="{01AD713D-B9C9-2041-AA65-0407446FC875}">
          <p14:sldIdLst/>
        </p14:section>
        <p14:section name="ICON SETS &amp; LOGO" id="{1BF68E8D-9B65-AC46-B935-88959C2B1E58}">
          <p14:sldIdLst/>
        </p14:section>
        <p14:section name="TIMELINES" id="{774065F4-836A-BC45-89C8-3464668CE6DA}">
          <p14:sldIdLst/>
        </p14:section>
        <p14:section name="FIVE (OR MORE) CONCEPT LAYOUT" id="{3F392000-267A-3A4F-8B6F-9BE6FC1EE626}">
          <p14:sldIdLst/>
        </p14:section>
        <p14:section name="THREE CONCEPT LAYOUT" id="{2EBD2123-B9E0-9A4E-B842-F8962E111227}">
          <p14:sldIdLst/>
        </p14:section>
        <p14:section name="TWO CONCEPT/COMPARISON LAYOUT" id="{626B0879-F3FE-BB45-BE8B-26499C82C27B}">
          <p14:sldIdLst/>
        </p14:section>
        <p14:section name="GRAPH LAYOUTS" id="{58E295BB-B9D4-C04A-91AA-643496B8BC3D}">
          <p14:sldIdLst/>
        </p14:section>
        <p14:section name="STYLIZED/SPECIAL ASSETS" id="{E71F21AA-3EE8-F346-8F68-20646CE2EA6A}">
          <p14:sldIdLst/>
        </p14:section>
        <p14:section name="PRODUCT IMAGES" id="{D7B4ED6D-7345-3B4D-B705-ECB0A1D9F4E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y Newhouse" initials="CN" lastIdx="25" clrIdx="0">
    <p:extLst>
      <p:ext uri="{19B8F6BF-5375-455C-9EA6-DF929625EA0E}">
        <p15:presenceInfo xmlns:p15="http://schemas.microsoft.com/office/powerpoint/2012/main" userId="S::chr092115@paycor.com::c58839ce-3b80-438a-9d90-b04184c0e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4"/>
    <p:restoredTop sz="94567"/>
  </p:normalViewPr>
  <p:slideViewPr>
    <p:cSldViewPr snapToGrid="0" snapToObjects="1">
      <p:cViewPr varScale="1">
        <p:scale>
          <a:sx n="114" d="100"/>
          <a:sy n="114"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Uihlein" userId="794b423c-554f-4069-8086-da0b515ac945" providerId="ADAL" clId="{50B0F8A3-BD96-4286-A5E6-8D7A9AC91664}"/>
    <pc:docChg chg="custSel addSld delSld modSld modSection">
      <pc:chgData name="Patrick Uihlein" userId="794b423c-554f-4069-8086-da0b515ac945" providerId="ADAL" clId="{50B0F8A3-BD96-4286-A5E6-8D7A9AC91664}" dt="2022-12-27T18:48:48.788" v="390" actId="47"/>
      <pc:docMkLst>
        <pc:docMk/>
      </pc:docMkLst>
      <pc:sldChg chg="del">
        <pc:chgData name="Patrick Uihlein" userId="794b423c-554f-4069-8086-da0b515ac945" providerId="ADAL" clId="{50B0F8A3-BD96-4286-A5E6-8D7A9AC91664}" dt="2022-12-27T18:48:48.788" v="390" actId="47"/>
        <pc:sldMkLst>
          <pc:docMk/>
          <pc:sldMk cId="3778904171" sldId="258"/>
        </pc:sldMkLst>
      </pc:sldChg>
      <pc:sldChg chg="del">
        <pc:chgData name="Patrick Uihlein" userId="794b423c-554f-4069-8086-da0b515ac945" providerId="ADAL" clId="{50B0F8A3-BD96-4286-A5E6-8D7A9AC91664}" dt="2022-12-27T18:48:48.788" v="390" actId="47"/>
        <pc:sldMkLst>
          <pc:docMk/>
          <pc:sldMk cId="3930923466" sldId="259"/>
        </pc:sldMkLst>
      </pc:sldChg>
      <pc:sldChg chg="del">
        <pc:chgData name="Patrick Uihlein" userId="794b423c-554f-4069-8086-da0b515ac945" providerId="ADAL" clId="{50B0F8A3-BD96-4286-A5E6-8D7A9AC91664}" dt="2022-12-27T18:48:48.788" v="390" actId="47"/>
        <pc:sldMkLst>
          <pc:docMk/>
          <pc:sldMk cId="723239296" sldId="262"/>
        </pc:sldMkLst>
      </pc:sldChg>
      <pc:sldChg chg="del">
        <pc:chgData name="Patrick Uihlein" userId="794b423c-554f-4069-8086-da0b515ac945" providerId="ADAL" clId="{50B0F8A3-BD96-4286-A5E6-8D7A9AC91664}" dt="2022-12-27T18:48:48.788" v="390" actId="47"/>
        <pc:sldMkLst>
          <pc:docMk/>
          <pc:sldMk cId="1517217165" sldId="263"/>
        </pc:sldMkLst>
      </pc:sldChg>
      <pc:sldChg chg="del">
        <pc:chgData name="Patrick Uihlein" userId="794b423c-554f-4069-8086-da0b515ac945" providerId="ADAL" clId="{50B0F8A3-BD96-4286-A5E6-8D7A9AC91664}" dt="2022-12-27T18:48:48.788" v="390" actId="47"/>
        <pc:sldMkLst>
          <pc:docMk/>
          <pc:sldMk cId="60865783" sldId="266"/>
        </pc:sldMkLst>
      </pc:sldChg>
      <pc:sldChg chg="del">
        <pc:chgData name="Patrick Uihlein" userId="794b423c-554f-4069-8086-da0b515ac945" providerId="ADAL" clId="{50B0F8A3-BD96-4286-A5E6-8D7A9AC91664}" dt="2022-12-27T18:48:48.788" v="390" actId="47"/>
        <pc:sldMkLst>
          <pc:docMk/>
          <pc:sldMk cId="2450279440" sldId="267"/>
        </pc:sldMkLst>
      </pc:sldChg>
      <pc:sldChg chg="del">
        <pc:chgData name="Patrick Uihlein" userId="794b423c-554f-4069-8086-da0b515ac945" providerId="ADAL" clId="{50B0F8A3-BD96-4286-A5E6-8D7A9AC91664}" dt="2022-12-27T18:48:48.788" v="390" actId="47"/>
        <pc:sldMkLst>
          <pc:docMk/>
          <pc:sldMk cId="1279868691" sldId="268"/>
        </pc:sldMkLst>
      </pc:sldChg>
      <pc:sldChg chg="del">
        <pc:chgData name="Patrick Uihlein" userId="794b423c-554f-4069-8086-da0b515ac945" providerId="ADAL" clId="{50B0F8A3-BD96-4286-A5E6-8D7A9AC91664}" dt="2022-12-27T18:48:48.788" v="390" actId="47"/>
        <pc:sldMkLst>
          <pc:docMk/>
          <pc:sldMk cId="998510740" sldId="271"/>
        </pc:sldMkLst>
      </pc:sldChg>
      <pc:sldChg chg="del">
        <pc:chgData name="Patrick Uihlein" userId="794b423c-554f-4069-8086-da0b515ac945" providerId="ADAL" clId="{50B0F8A3-BD96-4286-A5E6-8D7A9AC91664}" dt="2022-12-27T18:48:48.788" v="390" actId="47"/>
        <pc:sldMkLst>
          <pc:docMk/>
          <pc:sldMk cId="520150353" sldId="272"/>
        </pc:sldMkLst>
      </pc:sldChg>
      <pc:sldChg chg="del">
        <pc:chgData name="Patrick Uihlein" userId="794b423c-554f-4069-8086-da0b515ac945" providerId="ADAL" clId="{50B0F8A3-BD96-4286-A5E6-8D7A9AC91664}" dt="2022-12-27T18:48:48.788" v="390" actId="47"/>
        <pc:sldMkLst>
          <pc:docMk/>
          <pc:sldMk cId="3088201872" sldId="274"/>
        </pc:sldMkLst>
      </pc:sldChg>
      <pc:sldChg chg="del">
        <pc:chgData name="Patrick Uihlein" userId="794b423c-554f-4069-8086-da0b515ac945" providerId="ADAL" clId="{50B0F8A3-BD96-4286-A5E6-8D7A9AC91664}" dt="2022-12-27T18:48:48.788" v="390" actId="47"/>
        <pc:sldMkLst>
          <pc:docMk/>
          <pc:sldMk cId="1987643827" sldId="275"/>
        </pc:sldMkLst>
      </pc:sldChg>
      <pc:sldChg chg="del">
        <pc:chgData name="Patrick Uihlein" userId="794b423c-554f-4069-8086-da0b515ac945" providerId="ADAL" clId="{50B0F8A3-BD96-4286-A5E6-8D7A9AC91664}" dt="2022-12-27T18:48:48.788" v="390" actId="47"/>
        <pc:sldMkLst>
          <pc:docMk/>
          <pc:sldMk cId="1159938123" sldId="276"/>
        </pc:sldMkLst>
      </pc:sldChg>
      <pc:sldChg chg="del">
        <pc:chgData name="Patrick Uihlein" userId="794b423c-554f-4069-8086-da0b515ac945" providerId="ADAL" clId="{50B0F8A3-BD96-4286-A5E6-8D7A9AC91664}" dt="2022-12-27T18:48:48.788" v="390" actId="47"/>
        <pc:sldMkLst>
          <pc:docMk/>
          <pc:sldMk cId="3235393000" sldId="277"/>
        </pc:sldMkLst>
      </pc:sldChg>
      <pc:sldChg chg="del">
        <pc:chgData name="Patrick Uihlein" userId="794b423c-554f-4069-8086-da0b515ac945" providerId="ADAL" clId="{50B0F8A3-BD96-4286-A5E6-8D7A9AC91664}" dt="2022-12-27T18:48:48.788" v="390" actId="47"/>
        <pc:sldMkLst>
          <pc:docMk/>
          <pc:sldMk cId="127803519" sldId="278"/>
        </pc:sldMkLst>
      </pc:sldChg>
      <pc:sldChg chg="del">
        <pc:chgData name="Patrick Uihlein" userId="794b423c-554f-4069-8086-da0b515ac945" providerId="ADAL" clId="{50B0F8A3-BD96-4286-A5E6-8D7A9AC91664}" dt="2022-12-27T18:48:48.788" v="390" actId="47"/>
        <pc:sldMkLst>
          <pc:docMk/>
          <pc:sldMk cId="3890450229" sldId="279"/>
        </pc:sldMkLst>
      </pc:sldChg>
      <pc:sldChg chg="del">
        <pc:chgData name="Patrick Uihlein" userId="794b423c-554f-4069-8086-da0b515ac945" providerId="ADAL" clId="{50B0F8A3-BD96-4286-A5E6-8D7A9AC91664}" dt="2022-12-27T18:48:48.788" v="390" actId="47"/>
        <pc:sldMkLst>
          <pc:docMk/>
          <pc:sldMk cId="1881737682" sldId="280"/>
        </pc:sldMkLst>
      </pc:sldChg>
      <pc:sldChg chg="del">
        <pc:chgData name="Patrick Uihlein" userId="794b423c-554f-4069-8086-da0b515ac945" providerId="ADAL" clId="{50B0F8A3-BD96-4286-A5E6-8D7A9AC91664}" dt="2022-12-27T18:48:48.788" v="390" actId="47"/>
        <pc:sldMkLst>
          <pc:docMk/>
          <pc:sldMk cId="3595151425" sldId="281"/>
        </pc:sldMkLst>
      </pc:sldChg>
      <pc:sldChg chg="del">
        <pc:chgData name="Patrick Uihlein" userId="794b423c-554f-4069-8086-da0b515ac945" providerId="ADAL" clId="{50B0F8A3-BD96-4286-A5E6-8D7A9AC91664}" dt="2022-12-27T18:48:48.788" v="390" actId="47"/>
        <pc:sldMkLst>
          <pc:docMk/>
          <pc:sldMk cId="1267134531" sldId="282"/>
        </pc:sldMkLst>
      </pc:sldChg>
      <pc:sldChg chg="del">
        <pc:chgData name="Patrick Uihlein" userId="794b423c-554f-4069-8086-da0b515ac945" providerId="ADAL" clId="{50B0F8A3-BD96-4286-A5E6-8D7A9AC91664}" dt="2022-12-27T18:48:48.788" v="390" actId="47"/>
        <pc:sldMkLst>
          <pc:docMk/>
          <pc:sldMk cId="3057565909" sldId="284"/>
        </pc:sldMkLst>
      </pc:sldChg>
      <pc:sldChg chg="del">
        <pc:chgData name="Patrick Uihlein" userId="794b423c-554f-4069-8086-da0b515ac945" providerId="ADAL" clId="{50B0F8A3-BD96-4286-A5E6-8D7A9AC91664}" dt="2022-12-27T18:48:48.788" v="390" actId="47"/>
        <pc:sldMkLst>
          <pc:docMk/>
          <pc:sldMk cId="3046611168" sldId="285"/>
        </pc:sldMkLst>
      </pc:sldChg>
      <pc:sldChg chg="del">
        <pc:chgData name="Patrick Uihlein" userId="794b423c-554f-4069-8086-da0b515ac945" providerId="ADAL" clId="{50B0F8A3-BD96-4286-A5E6-8D7A9AC91664}" dt="2022-12-27T18:48:48.788" v="390" actId="47"/>
        <pc:sldMkLst>
          <pc:docMk/>
          <pc:sldMk cId="1796888315" sldId="286"/>
        </pc:sldMkLst>
      </pc:sldChg>
      <pc:sldChg chg="del">
        <pc:chgData name="Patrick Uihlein" userId="794b423c-554f-4069-8086-da0b515ac945" providerId="ADAL" clId="{50B0F8A3-BD96-4286-A5E6-8D7A9AC91664}" dt="2022-12-27T18:48:48.788" v="390" actId="47"/>
        <pc:sldMkLst>
          <pc:docMk/>
          <pc:sldMk cId="4019950440" sldId="287"/>
        </pc:sldMkLst>
      </pc:sldChg>
      <pc:sldChg chg="del">
        <pc:chgData name="Patrick Uihlein" userId="794b423c-554f-4069-8086-da0b515ac945" providerId="ADAL" clId="{50B0F8A3-BD96-4286-A5E6-8D7A9AC91664}" dt="2022-12-27T18:48:48.788" v="390" actId="47"/>
        <pc:sldMkLst>
          <pc:docMk/>
          <pc:sldMk cId="1006116980" sldId="288"/>
        </pc:sldMkLst>
      </pc:sldChg>
      <pc:sldChg chg="del">
        <pc:chgData name="Patrick Uihlein" userId="794b423c-554f-4069-8086-da0b515ac945" providerId="ADAL" clId="{50B0F8A3-BD96-4286-A5E6-8D7A9AC91664}" dt="2022-12-27T18:48:48.788" v="390" actId="47"/>
        <pc:sldMkLst>
          <pc:docMk/>
          <pc:sldMk cId="3474063170" sldId="289"/>
        </pc:sldMkLst>
      </pc:sldChg>
      <pc:sldChg chg="del">
        <pc:chgData name="Patrick Uihlein" userId="794b423c-554f-4069-8086-da0b515ac945" providerId="ADAL" clId="{50B0F8A3-BD96-4286-A5E6-8D7A9AC91664}" dt="2022-12-27T18:48:48.788" v="390" actId="47"/>
        <pc:sldMkLst>
          <pc:docMk/>
          <pc:sldMk cId="2346958261" sldId="290"/>
        </pc:sldMkLst>
      </pc:sldChg>
      <pc:sldChg chg="del">
        <pc:chgData name="Patrick Uihlein" userId="794b423c-554f-4069-8086-da0b515ac945" providerId="ADAL" clId="{50B0F8A3-BD96-4286-A5E6-8D7A9AC91664}" dt="2022-12-27T18:48:48.788" v="390" actId="47"/>
        <pc:sldMkLst>
          <pc:docMk/>
          <pc:sldMk cId="895274083" sldId="291"/>
        </pc:sldMkLst>
      </pc:sldChg>
      <pc:sldChg chg="del">
        <pc:chgData name="Patrick Uihlein" userId="794b423c-554f-4069-8086-da0b515ac945" providerId="ADAL" clId="{50B0F8A3-BD96-4286-A5E6-8D7A9AC91664}" dt="2022-12-27T18:48:48.788" v="390" actId="47"/>
        <pc:sldMkLst>
          <pc:docMk/>
          <pc:sldMk cId="4220312230" sldId="293"/>
        </pc:sldMkLst>
      </pc:sldChg>
      <pc:sldChg chg="del">
        <pc:chgData name="Patrick Uihlein" userId="794b423c-554f-4069-8086-da0b515ac945" providerId="ADAL" clId="{50B0F8A3-BD96-4286-A5E6-8D7A9AC91664}" dt="2022-12-27T18:48:48.788" v="390" actId="47"/>
        <pc:sldMkLst>
          <pc:docMk/>
          <pc:sldMk cId="1673684145" sldId="294"/>
        </pc:sldMkLst>
      </pc:sldChg>
      <pc:sldChg chg="del">
        <pc:chgData name="Patrick Uihlein" userId="794b423c-554f-4069-8086-da0b515ac945" providerId="ADAL" clId="{50B0F8A3-BD96-4286-A5E6-8D7A9AC91664}" dt="2022-12-27T18:48:48.788" v="390" actId="47"/>
        <pc:sldMkLst>
          <pc:docMk/>
          <pc:sldMk cId="86206946" sldId="295"/>
        </pc:sldMkLst>
      </pc:sldChg>
      <pc:sldChg chg="del">
        <pc:chgData name="Patrick Uihlein" userId="794b423c-554f-4069-8086-da0b515ac945" providerId="ADAL" clId="{50B0F8A3-BD96-4286-A5E6-8D7A9AC91664}" dt="2022-12-27T18:48:48.788" v="390" actId="47"/>
        <pc:sldMkLst>
          <pc:docMk/>
          <pc:sldMk cId="3433315389" sldId="296"/>
        </pc:sldMkLst>
      </pc:sldChg>
      <pc:sldChg chg="del">
        <pc:chgData name="Patrick Uihlein" userId="794b423c-554f-4069-8086-da0b515ac945" providerId="ADAL" clId="{50B0F8A3-BD96-4286-A5E6-8D7A9AC91664}" dt="2022-12-27T18:48:48.788" v="390" actId="47"/>
        <pc:sldMkLst>
          <pc:docMk/>
          <pc:sldMk cId="1804446413" sldId="297"/>
        </pc:sldMkLst>
      </pc:sldChg>
      <pc:sldChg chg="del">
        <pc:chgData name="Patrick Uihlein" userId="794b423c-554f-4069-8086-da0b515ac945" providerId="ADAL" clId="{50B0F8A3-BD96-4286-A5E6-8D7A9AC91664}" dt="2022-12-27T18:48:48.788" v="390" actId="47"/>
        <pc:sldMkLst>
          <pc:docMk/>
          <pc:sldMk cId="3390660527" sldId="298"/>
        </pc:sldMkLst>
      </pc:sldChg>
      <pc:sldChg chg="del">
        <pc:chgData name="Patrick Uihlein" userId="794b423c-554f-4069-8086-da0b515ac945" providerId="ADAL" clId="{50B0F8A3-BD96-4286-A5E6-8D7A9AC91664}" dt="2022-12-27T18:48:48.788" v="390" actId="47"/>
        <pc:sldMkLst>
          <pc:docMk/>
          <pc:sldMk cId="3833769498" sldId="299"/>
        </pc:sldMkLst>
      </pc:sldChg>
      <pc:sldChg chg="del">
        <pc:chgData name="Patrick Uihlein" userId="794b423c-554f-4069-8086-da0b515ac945" providerId="ADAL" clId="{50B0F8A3-BD96-4286-A5E6-8D7A9AC91664}" dt="2022-12-27T18:48:48.788" v="390" actId="47"/>
        <pc:sldMkLst>
          <pc:docMk/>
          <pc:sldMk cId="604495883" sldId="301"/>
        </pc:sldMkLst>
      </pc:sldChg>
      <pc:sldChg chg="del">
        <pc:chgData name="Patrick Uihlein" userId="794b423c-554f-4069-8086-da0b515ac945" providerId="ADAL" clId="{50B0F8A3-BD96-4286-A5E6-8D7A9AC91664}" dt="2022-12-27T18:48:48.788" v="390" actId="47"/>
        <pc:sldMkLst>
          <pc:docMk/>
          <pc:sldMk cId="3716420002" sldId="302"/>
        </pc:sldMkLst>
      </pc:sldChg>
      <pc:sldChg chg="del">
        <pc:chgData name="Patrick Uihlein" userId="794b423c-554f-4069-8086-da0b515ac945" providerId="ADAL" clId="{50B0F8A3-BD96-4286-A5E6-8D7A9AC91664}" dt="2022-12-27T18:48:48.788" v="390" actId="47"/>
        <pc:sldMkLst>
          <pc:docMk/>
          <pc:sldMk cId="2668358569" sldId="303"/>
        </pc:sldMkLst>
      </pc:sldChg>
      <pc:sldChg chg="del">
        <pc:chgData name="Patrick Uihlein" userId="794b423c-554f-4069-8086-da0b515ac945" providerId="ADAL" clId="{50B0F8A3-BD96-4286-A5E6-8D7A9AC91664}" dt="2022-12-27T18:48:48.788" v="390" actId="47"/>
        <pc:sldMkLst>
          <pc:docMk/>
          <pc:sldMk cId="501124745" sldId="304"/>
        </pc:sldMkLst>
      </pc:sldChg>
      <pc:sldChg chg="del">
        <pc:chgData name="Patrick Uihlein" userId="794b423c-554f-4069-8086-da0b515ac945" providerId="ADAL" clId="{50B0F8A3-BD96-4286-A5E6-8D7A9AC91664}" dt="2022-12-27T18:48:48.788" v="390" actId="47"/>
        <pc:sldMkLst>
          <pc:docMk/>
          <pc:sldMk cId="952114476" sldId="305"/>
        </pc:sldMkLst>
      </pc:sldChg>
      <pc:sldChg chg="del">
        <pc:chgData name="Patrick Uihlein" userId="794b423c-554f-4069-8086-da0b515ac945" providerId="ADAL" clId="{50B0F8A3-BD96-4286-A5E6-8D7A9AC91664}" dt="2022-12-27T18:48:48.788" v="390" actId="47"/>
        <pc:sldMkLst>
          <pc:docMk/>
          <pc:sldMk cId="312584007" sldId="306"/>
        </pc:sldMkLst>
      </pc:sldChg>
      <pc:sldChg chg="del">
        <pc:chgData name="Patrick Uihlein" userId="794b423c-554f-4069-8086-da0b515ac945" providerId="ADAL" clId="{50B0F8A3-BD96-4286-A5E6-8D7A9AC91664}" dt="2022-12-27T18:48:48.788" v="390" actId="47"/>
        <pc:sldMkLst>
          <pc:docMk/>
          <pc:sldMk cId="3559271570" sldId="307"/>
        </pc:sldMkLst>
      </pc:sldChg>
      <pc:sldChg chg="del">
        <pc:chgData name="Patrick Uihlein" userId="794b423c-554f-4069-8086-da0b515ac945" providerId="ADAL" clId="{50B0F8A3-BD96-4286-A5E6-8D7A9AC91664}" dt="2022-12-27T18:48:48.788" v="390" actId="47"/>
        <pc:sldMkLst>
          <pc:docMk/>
          <pc:sldMk cId="2242736328" sldId="309"/>
        </pc:sldMkLst>
      </pc:sldChg>
      <pc:sldChg chg="del">
        <pc:chgData name="Patrick Uihlein" userId="794b423c-554f-4069-8086-da0b515ac945" providerId="ADAL" clId="{50B0F8A3-BD96-4286-A5E6-8D7A9AC91664}" dt="2022-12-27T18:48:48.788" v="390" actId="47"/>
        <pc:sldMkLst>
          <pc:docMk/>
          <pc:sldMk cId="3285005369" sldId="310"/>
        </pc:sldMkLst>
      </pc:sldChg>
      <pc:sldChg chg="del">
        <pc:chgData name="Patrick Uihlein" userId="794b423c-554f-4069-8086-da0b515ac945" providerId="ADAL" clId="{50B0F8A3-BD96-4286-A5E6-8D7A9AC91664}" dt="2022-12-27T18:48:48.788" v="390" actId="47"/>
        <pc:sldMkLst>
          <pc:docMk/>
          <pc:sldMk cId="3039768696" sldId="314"/>
        </pc:sldMkLst>
      </pc:sldChg>
      <pc:sldChg chg="del">
        <pc:chgData name="Patrick Uihlein" userId="794b423c-554f-4069-8086-da0b515ac945" providerId="ADAL" clId="{50B0F8A3-BD96-4286-A5E6-8D7A9AC91664}" dt="2022-12-27T18:48:48.788" v="390" actId="47"/>
        <pc:sldMkLst>
          <pc:docMk/>
          <pc:sldMk cId="3446351887" sldId="315"/>
        </pc:sldMkLst>
      </pc:sldChg>
      <pc:sldChg chg="del">
        <pc:chgData name="Patrick Uihlein" userId="794b423c-554f-4069-8086-da0b515ac945" providerId="ADAL" clId="{50B0F8A3-BD96-4286-A5E6-8D7A9AC91664}" dt="2022-12-27T18:48:48.788" v="390" actId="47"/>
        <pc:sldMkLst>
          <pc:docMk/>
          <pc:sldMk cId="1360591378" sldId="316"/>
        </pc:sldMkLst>
      </pc:sldChg>
      <pc:sldChg chg="del">
        <pc:chgData name="Patrick Uihlein" userId="794b423c-554f-4069-8086-da0b515ac945" providerId="ADAL" clId="{50B0F8A3-BD96-4286-A5E6-8D7A9AC91664}" dt="2022-12-27T18:48:48.788" v="390" actId="47"/>
        <pc:sldMkLst>
          <pc:docMk/>
          <pc:sldMk cId="2725110936" sldId="317"/>
        </pc:sldMkLst>
      </pc:sldChg>
      <pc:sldChg chg="del">
        <pc:chgData name="Patrick Uihlein" userId="794b423c-554f-4069-8086-da0b515ac945" providerId="ADAL" clId="{50B0F8A3-BD96-4286-A5E6-8D7A9AC91664}" dt="2022-12-27T18:48:48.788" v="390" actId="47"/>
        <pc:sldMkLst>
          <pc:docMk/>
          <pc:sldMk cId="1004381513" sldId="318"/>
        </pc:sldMkLst>
      </pc:sldChg>
      <pc:sldChg chg="del">
        <pc:chgData name="Patrick Uihlein" userId="794b423c-554f-4069-8086-da0b515ac945" providerId="ADAL" clId="{50B0F8A3-BD96-4286-A5E6-8D7A9AC91664}" dt="2022-12-27T18:48:48.788" v="390" actId="47"/>
        <pc:sldMkLst>
          <pc:docMk/>
          <pc:sldMk cId="3177682910" sldId="320"/>
        </pc:sldMkLst>
      </pc:sldChg>
      <pc:sldChg chg="del">
        <pc:chgData name="Patrick Uihlein" userId="794b423c-554f-4069-8086-da0b515ac945" providerId="ADAL" clId="{50B0F8A3-BD96-4286-A5E6-8D7A9AC91664}" dt="2022-12-27T18:48:48.788" v="390" actId="47"/>
        <pc:sldMkLst>
          <pc:docMk/>
          <pc:sldMk cId="2593749707" sldId="323"/>
        </pc:sldMkLst>
      </pc:sldChg>
      <pc:sldChg chg="del">
        <pc:chgData name="Patrick Uihlein" userId="794b423c-554f-4069-8086-da0b515ac945" providerId="ADAL" clId="{50B0F8A3-BD96-4286-A5E6-8D7A9AC91664}" dt="2022-12-27T18:48:48.788" v="390" actId="47"/>
        <pc:sldMkLst>
          <pc:docMk/>
          <pc:sldMk cId="3308005399" sldId="324"/>
        </pc:sldMkLst>
      </pc:sldChg>
      <pc:sldChg chg="del">
        <pc:chgData name="Patrick Uihlein" userId="794b423c-554f-4069-8086-da0b515ac945" providerId="ADAL" clId="{50B0F8A3-BD96-4286-A5E6-8D7A9AC91664}" dt="2022-12-27T18:48:48.788" v="390" actId="47"/>
        <pc:sldMkLst>
          <pc:docMk/>
          <pc:sldMk cId="3974217867" sldId="325"/>
        </pc:sldMkLst>
      </pc:sldChg>
      <pc:sldChg chg="del">
        <pc:chgData name="Patrick Uihlein" userId="794b423c-554f-4069-8086-da0b515ac945" providerId="ADAL" clId="{50B0F8A3-BD96-4286-A5E6-8D7A9AC91664}" dt="2022-12-27T18:48:48.788" v="390" actId="47"/>
        <pc:sldMkLst>
          <pc:docMk/>
          <pc:sldMk cId="3174199244" sldId="326"/>
        </pc:sldMkLst>
      </pc:sldChg>
      <pc:sldChg chg="del">
        <pc:chgData name="Patrick Uihlein" userId="794b423c-554f-4069-8086-da0b515ac945" providerId="ADAL" clId="{50B0F8A3-BD96-4286-A5E6-8D7A9AC91664}" dt="2022-12-27T18:48:48.788" v="390" actId="47"/>
        <pc:sldMkLst>
          <pc:docMk/>
          <pc:sldMk cId="3684508185" sldId="327"/>
        </pc:sldMkLst>
      </pc:sldChg>
      <pc:sldChg chg="del">
        <pc:chgData name="Patrick Uihlein" userId="794b423c-554f-4069-8086-da0b515ac945" providerId="ADAL" clId="{50B0F8A3-BD96-4286-A5E6-8D7A9AC91664}" dt="2022-12-27T18:48:48.788" v="390" actId="47"/>
        <pc:sldMkLst>
          <pc:docMk/>
          <pc:sldMk cId="3992862571" sldId="331"/>
        </pc:sldMkLst>
      </pc:sldChg>
      <pc:sldChg chg="del">
        <pc:chgData name="Patrick Uihlein" userId="794b423c-554f-4069-8086-da0b515ac945" providerId="ADAL" clId="{50B0F8A3-BD96-4286-A5E6-8D7A9AC91664}" dt="2022-12-27T18:48:48.788" v="390" actId="47"/>
        <pc:sldMkLst>
          <pc:docMk/>
          <pc:sldMk cId="4115922438" sldId="334"/>
        </pc:sldMkLst>
      </pc:sldChg>
      <pc:sldChg chg="del">
        <pc:chgData name="Patrick Uihlein" userId="794b423c-554f-4069-8086-da0b515ac945" providerId="ADAL" clId="{50B0F8A3-BD96-4286-A5E6-8D7A9AC91664}" dt="2022-12-27T18:48:48.788" v="390" actId="47"/>
        <pc:sldMkLst>
          <pc:docMk/>
          <pc:sldMk cId="3855626304" sldId="335"/>
        </pc:sldMkLst>
      </pc:sldChg>
      <pc:sldChg chg="del">
        <pc:chgData name="Patrick Uihlein" userId="794b423c-554f-4069-8086-da0b515ac945" providerId="ADAL" clId="{50B0F8A3-BD96-4286-A5E6-8D7A9AC91664}" dt="2022-12-27T18:48:48.788" v="390" actId="47"/>
        <pc:sldMkLst>
          <pc:docMk/>
          <pc:sldMk cId="2462422691" sldId="340"/>
        </pc:sldMkLst>
      </pc:sldChg>
      <pc:sldChg chg="del">
        <pc:chgData name="Patrick Uihlein" userId="794b423c-554f-4069-8086-da0b515ac945" providerId="ADAL" clId="{50B0F8A3-BD96-4286-A5E6-8D7A9AC91664}" dt="2022-12-27T18:48:48.788" v="390" actId="47"/>
        <pc:sldMkLst>
          <pc:docMk/>
          <pc:sldMk cId="373263468" sldId="345"/>
        </pc:sldMkLst>
      </pc:sldChg>
      <pc:sldChg chg="del">
        <pc:chgData name="Patrick Uihlein" userId="794b423c-554f-4069-8086-da0b515ac945" providerId="ADAL" clId="{50B0F8A3-BD96-4286-A5E6-8D7A9AC91664}" dt="2022-12-27T18:48:48.788" v="390" actId="47"/>
        <pc:sldMkLst>
          <pc:docMk/>
          <pc:sldMk cId="1249247297" sldId="346"/>
        </pc:sldMkLst>
      </pc:sldChg>
      <pc:sldChg chg="del">
        <pc:chgData name="Patrick Uihlein" userId="794b423c-554f-4069-8086-da0b515ac945" providerId="ADAL" clId="{50B0F8A3-BD96-4286-A5E6-8D7A9AC91664}" dt="2022-12-27T18:48:48.788" v="390" actId="47"/>
        <pc:sldMkLst>
          <pc:docMk/>
          <pc:sldMk cId="3587548124" sldId="349"/>
        </pc:sldMkLst>
      </pc:sldChg>
      <pc:sldChg chg="del">
        <pc:chgData name="Patrick Uihlein" userId="794b423c-554f-4069-8086-da0b515ac945" providerId="ADAL" clId="{50B0F8A3-BD96-4286-A5E6-8D7A9AC91664}" dt="2022-12-27T18:48:48.788" v="390" actId="47"/>
        <pc:sldMkLst>
          <pc:docMk/>
          <pc:sldMk cId="643113108" sldId="350"/>
        </pc:sldMkLst>
      </pc:sldChg>
      <pc:sldChg chg="del">
        <pc:chgData name="Patrick Uihlein" userId="794b423c-554f-4069-8086-da0b515ac945" providerId="ADAL" clId="{50B0F8A3-BD96-4286-A5E6-8D7A9AC91664}" dt="2022-12-27T18:48:48.788" v="390" actId="47"/>
        <pc:sldMkLst>
          <pc:docMk/>
          <pc:sldMk cId="54454586" sldId="351"/>
        </pc:sldMkLst>
      </pc:sldChg>
      <pc:sldChg chg="del">
        <pc:chgData name="Patrick Uihlein" userId="794b423c-554f-4069-8086-da0b515ac945" providerId="ADAL" clId="{50B0F8A3-BD96-4286-A5E6-8D7A9AC91664}" dt="2022-12-27T18:48:48.788" v="390" actId="47"/>
        <pc:sldMkLst>
          <pc:docMk/>
          <pc:sldMk cId="1213758324" sldId="352"/>
        </pc:sldMkLst>
      </pc:sldChg>
      <pc:sldChg chg="del">
        <pc:chgData name="Patrick Uihlein" userId="794b423c-554f-4069-8086-da0b515ac945" providerId="ADAL" clId="{50B0F8A3-BD96-4286-A5E6-8D7A9AC91664}" dt="2022-12-27T18:48:48.788" v="390" actId="47"/>
        <pc:sldMkLst>
          <pc:docMk/>
          <pc:sldMk cId="3212626337" sldId="353"/>
        </pc:sldMkLst>
      </pc:sldChg>
      <pc:sldChg chg="del">
        <pc:chgData name="Patrick Uihlein" userId="794b423c-554f-4069-8086-da0b515ac945" providerId="ADAL" clId="{50B0F8A3-BD96-4286-A5E6-8D7A9AC91664}" dt="2022-12-27T18:48:48.788" v="390" actId="47"/>
        <pc:sldMkLst>
          <pc:docMk/>
          <pc:sldMk cId="451894742" sldId="354"/>
        </pc:sldMkLst>
      </pc:sldChg>
      <pc:sldChg chg="del">
        <pc:chgData name="Patrick Uihlein" userId="794b423c-554f-4069-8086-da0b515ac945" providerId="ADAL" clId="{50B0F8A3-BD96-4286-A5E6-8D7A9AC91664}" dt="2022-12-27T18:48:48.788" v="390" actId="47"/>
        <pc:sldMkLst>
          <pc:docMk/>
          <pc:sldMk cId="2905499382" sldId="357"/>
        </pc:sldMkLst>
      </pc:sldChg>
      <pc:sldChg chg="del">
        <pc:chgData name="Patrick Uihlein" userId="794b423c-554f-4069-8086-da0b515ac945" providerId="ADAL" clId="{50B0F8A3-BD96-4286-A5E6-8D7A9AC91664}" dt="2022-12-27T18:48:48.788" v="390" actId="47"/>
        <pc:sldMkLst>
          <pc:docMk/>
          <pc:sldMk cId="296682903" sldId="358"/>
        </pc:sldMkLst>
      </pc:sldChg>
      <pc:sldChg chg="del">
        <pc:chgData name="Patrick Uihlein" userId="794b423c-554f-4069-8086-da0b515ac945" providerId="ADAL" clId="{50B0F8A3-BD96-4286-A5E6-8D7A9AC91664}" dt="2022-12-27T18:48:48.788" v="390" actId="47"/>
        <pc:sldMkLst>
          <pc:docMk/>
          <pc:sldMk cId="2101856896" sldId="361"/>
        </pc:sldMkLst>
      </pc:sldChg>
      <pc:sldChg chg="del">
        <pc:chgData name="Patrick Uihlein" userId="794b423c-554f-4069-8086-da0b515ac945" providerId="ADAL" clId="{50B0F8A3-BD96-4286-A5E6-8D7A9AC91664}" dt="2022-12-27T18:48:48.788" v="390" actId="47"/>
        <pc:sldMkLst>
          <pc:docMk/>
          <pc:sldMk cId="1440578082" sldId="362"/>
        </pc:sldMkLst>
      </pc:sldChg>
      <pc:sldChg chg="del">
        <pc:chgData name="Patrick Uihlein" userId="794b423c-554f-4069-8086-da0b515ac945" providerId="ADAL" clId="{50B0F8A3-BD96-4286-A5E6-8D7A9AC91664}" dt="2022-12-27T18:48:48.788" v="390" actId="47"/>
        <pc:sldMkLst>
          <pc:docMk/>
          <pc:sldMk cId="803436142" sldId="363"/>
        </pc:sldMkLst>
      </pc:sldChg>
      <pc:sldChg chg="del">
        <pc:chgData name="Patrick Uihlein" userId="794b423c-554f-4069-8086-da0b515ac945" providerId="ADAL" clId="{50B0F8A3-BD96-4286-A5E6-8D7A9AC91664}" dt="2022-12-27T18:48:48.788" v="390" actId="47"/>
        <pc:sldMkLst>
          <pc:docMk/>
          <pc:sldMk cId="4196583949" sldId="364"/>
        </pc:sldMkLst>
      </pc:sldChg>
      <pc:sldChg chg="del">
        <pc:chgData name="Patrick Uihlein" userId="794b423c-554f-4069-8086-da0b515ac945" providerId="ADAL" clId="{50B0F8A3-BD96-4286-A5E6-8D7A9AC91664}" dt="2022-12-27T18:48:48.788" v="390" actId="47"/>
        <pc:sldMkLst>
          <pc:docMk/>
          <pc:sldMk cId="4214442671" sldId="365"/>
        </pc:sldMkLst>
      </pc:sldChg>
      <pc:sldChg chg="del">
        <pc:chgData name="Patrick Uihlein" userId="794b423c-554f-4069-8086-da0b515ac945" providerId="ADAL" clId="{50B0F8A3-BD96-4286-A5E6-8D7A9AC91664}" dt="2022-12-27T18:48:48.788" v="390" actId="47"/>
        <pc:sldMkLst>
          <pc:docMk/>
          <pc:sldMk cId="1093465414" sldId="366"/>
        </pc:sldMkLst>
      </pc:sldChg>
      <pc:sldChg chg="del">
        <pc:chgData name="Patrick Uihlein" userId="794b423c-554f-4069-8086-da0b515ac945" providerId="ADAL" clId="{50B0F8A3-BD96-4286-A5E6-8D7A9AC91664}" dt="2022-12-27T18:48:48.788" v="390" actId="47"/>
        <pc:sldMkLst>
          <pc:docMk/>
          <pc:sldMk cId="1379278438" sldId="367"/>
        </pc:sldMkLst>
      </pc:sldChg>
      <pc:sldChg chg="del">
        <pc:chgData name="Patrick Uihlein" userId="794b423c-554f-4069-8086-da0b515ac945" providerId="ADAL" clId="{50B0F8A3-BD96-4286-A5E6-8D7A9AC91664}" dt="2022-12-27T18:48:48.788" v="390" actId="47"/>
        <pc:sldMkLst>
          <pc:docMk/>
          <pc:sldMk cId="66078296" sldId="370"/>
        </pc:sldMkLst>
      </pc:sldChg>
      <pc:sldChg chg="del">
        <pc:chgData name="Patrick Uihlein" userId="794b423c-554f-4069-8086-da0b515ac945" providerId="ADAL" clId="{50B0F8A3-BD96-4286-A5E6-8D7A9AC91664}" dt="2022-12-27T18:48:48.788" v="390" actId="47"/>
        <pc:sldMkLst>
          <pc:docMk/>
          <pc:sldMk cId="2413636702" sldId="372"/>
        </pc:sldMkLst>
      </pc:sldChg>
      <pc:sldChg chg="del">
        <pc:chgData name="Patrick Uihlein" userId="794b423c-554f-4069-8086-da0b515ac945" providerId="ADAL" clId="{50B0F8A3-BD96-4286-A5E6-8D7A9AC91664}" dt="2022-12-27T18:48:48.788" v="390" actId="47"/>
        <pc:sldMkLst>
          <pc:docMk/>
          <pc:sldMk cId="1525851554" sldId="374"/>
        </pc:sldMkLst>
      </pc:sldChg>
      <pc:sldChg chg="del">
        <pc:chgData name="Patrick Uihlein" userId="794b423c-554f-4069-8086-da0b515ac945" providerId="ADAL" clId="{50B0F8A3-BD96-4286-A5E6-8D7A9AC91664}" dt="2022-12-27T18:48:48.788" v="390" actId="47"/>
        <pc:sldMkLst>
          <pc:docMk/>
          <pc:sldMk cId="3979392230" sldId="375"/>
        </pc:sldMkLst>
      </pc:sldChg>
      <pc:sldChg chg="del">
        <pc:chgData name="Patrick Uihlein" userId="794b423c-554f-4069-8086-da0b515ac945" providerId="ADAL" clId="{50B0F8A3-BD96-4286-A5E6-8D7A9AC91664}" dt="2022-12-27T18:48:48.788" v="390" actId="47"/>
        <pc:sldMkLst>
          <pc:docMk/>
          <pc:sldMk cId="49435427" sldId="376"/>
        </pc:sldMkLst>
      </pc:sldChg>
      <pc:sldChg chg="del">
        <pc:chgData name="Patrick Uihlein" userId="794b423c-554f-4069-8086-da0b515ac945" providerId="ADAL" clId="{50B0F8A3-BD96-4286-A5E6-8D7A9AC91664}" dt="2022-12-27T18:48:48.788" v="390" actId="47"/>
        <pc:sldMkLst>
          <pc:docMk/>
          <pc:sldMk cId="811750691" sldId="377"/>
        </pc:sldMkLst>
      </pc:sldChg>
      <pc:sldChg chg="del">
        <pc:chgData name="Patrick Uihlein" userId="794b423c-554f-4069-8086-da0b515ac945" providerId="ADAL" clId="{50B0F8A3-BD96-4286-A5E6-8D7A9AC91664}" dt="2022-12-27T18:48:48.788" v="390" actId="47"/>
        <pc:sldMkLst>
          <pc:docMk/>
          <pc:sldMk cId="2385136712" sldId="378"/>
        </pc:sldMkLst>
      </pc:sldChg>
      <pc:sldChg chg="del">
        <pc:chgData name="Patrick Uihlein" userId="794b423c-554f-4069-8086-da0b515ac945" providerId="ADAL" clId="{50B0F8A3-BD96-4286-A5E6-8D7A9AC91664}" dt="2022-12-27T18:48:48.788" v="390" actId="47"/>
        <pc:sldMkLst>
          <pc:docMk/>
          <pc:sldMk cId="1410758446" sldId="379"/>
        </pc:sldMkLst>
      </pc:sldChg>
      <pc:sldChg chg="del">
        <pc:chgData name="Patrick Uihlein" userId="794b423c-554f-4069-8086-da0b515ac945" providerId="ADAL" clId="{50B0F8A3-BD96-4286-A5E6-8D7A9AC91664}" dt="2022-12-27T18:48:48.788" v="390" actId="47"/>
        <pc:sldMkLst>
          <pc:docMk/>
          <pc:sldMk cId="15926031" sldId="380"/>
        </pc:sldMkLst>
      </pc:sldChg>
      <pc:sldChg chg="del">
        <pc:chgData name="Patrick Uihlein" userId="794b423c-554f-4069-8086-da0b515ac945" providerId="ADAL" clId="{50B0F8A3-BD96-4286-A5E6-8D7A9AC91664}" dt="2022-12-27T18:48:48.788" v="390" actId="47"/>
        <pc:sldMkLst>
          <pc:docMk/>
          <pc:sldMk cId="2853902389" sldId="381"/>
        </pc:sldMkLst>
      </pc:sldChg>
      <pc:sldChg chg="del">
        <pc:chgData name="Patrick Uihlein" userId="794b423c-554f-4069-8086-da0b515ac945" providerId="ADAL" clId="{50B0F8A3-BD96-4286-A5E6-8D7A9AC91664}" dt="2022-12-27T18:48:48.788" v="390" actId="47"/>
        <pc:sldMkLst>
          <pc:docMk/>
          <pc:sldMk cId="2214847301" sldId="382"/>
        </pc:sldMkLst>
      </pc:sldChg>
      <pc:sldChg chg="del">
        <pc:chgData name="Patrick Uihlein" userId="794b423c-554f-4069-8086-da0b515ac945" providerId="ADAL" clId="{50B0F8A3-BD96-4286-A5E6-8D7A9AC91664}" dt="2022-12-27T18:48:48.788" v="390" actId="47"/>
        <pc:sldMkLst>
          <pc:docMk/>
          <pc:sldMk cId="1452588210" sldId="383"/>
        </pc:sldMkLst>
      </pc:sldChg>
      <pc:sldChg chg="del">
        <pc:chgData name="Patrick Uihlein" userId="794b423c-554f-4069-8086-da0b515ac945" providerId="ADAL" clId="{50B0F8A3-BD96-4286-A5E6-8D7A9AC91664}" dt="2022-12-27T18:48:48.788" v="390" actId="47"/>
        <pc:sldMkLst>
          <pc:docMk/>
          <pc:sldMk cId="1026653436" sldId="384"/>
        </pc:sldMkLst>
      </pc:sldChg>
      <pc:sldChg chg="del">
        <pc:chgData name="Patrick Uihlein" userId="794b423c-554f-4069-8086-da0b515ac945" providerId="ADAL" clId="{50B0F8A3-BD96-4286-A5E6-8D7A9AC91664}" dt="2022-12-27T18:48:48.788" v="390" actId="47"/>
        <pc:sldMkLst>
          <pc:docMk/>
          <pc:sldMk cId="3344420529" sldId="385"/>
        </pc:sldMkLst>
      </pc:sldChg>
      <pc:sldChg chg="del">
        <pc:chgData name="Patrick Uihlein" userId="794b423c-554f-4069-8086-da0b515ac945" providerId="ADAL" clId="{50B0F8A3-BD96-4286-A5E6-8D7A9AC91664}" dt="2022-12-27T18:48:48.788" v="390" actId="47"/>
        <pc:sldMkLst>
          <pc:docMk/>
          <pc:sldMk cId="1754324013" sldId="386"/>
        </pc:sldMkLst>
      </pc:sldChg>
      <pc:sldChg chg="del">
        <pc:chgData name="Patrick Uihlein" userId="794b423c-554f-4069-8086-da0b515ac945" providerId="ADAL" clId="{50B0F8A3-BD96-4286-A5E6-8D7A9AC91664}" dt="2022-12-27T18:48:48.788" v="390" actId="47"/>
        <pc:sldMkLst>
          <pc:docMk/>
          <pc:sldMk cId="2285899059" sldId="387"/>
        </pc:sldMkLst>
      </pc:sldChg>
      <pc:sldChg chg="del">
        <pc:chgData name="Patrick Uihlein" userId="794b423c-554f-4069-8086-da0b515ac945" providerId="ADAL" clId="{50B0F8A3-BD96-4286-A5E6-8D7A9AC91664}" dt="2022-12-27T18:48:48.788" v="390" actId="47"/>
        <pc:sldMkLst>
          <pc:docMk/>
          <pc:sldMk cId="2251484227" sldId="388"/>
        </pc:sldMkLst>
      </pc:sldChg>
      <pc:sldChg chg="del">
        <pc:chgData name="Patrick Uihlein" userId="794b423c-554f-4069-8086-da0b515ac945" providerId="ADAL" clId="{50B0F8A3-BD96-4286-A5E6-8D7A9AC91664}" dt="2022-12-27T18:48:48.788" v="390" actId="47"/>
        <pc:sldMkLst>
          <pc:docMk/>
          <pc:sldMk cId="1443539510" sldId="389"/>
        </pc:sldMkLst>
      </pc:sldChg>
      <pc:sldChg chg="del">
        <pc:chgData name="Patrick Uihlein" userId="794b423c-554f-4069-8086-da0b515ac945" providerId="ADAL" clId="{50B0F8A3-BD96-4286-A5E6-8D7A9AC91664}" dt="2022-12-27T18:48:48.788" v="390" actId="47"/>
        <pc:sldMkLst>
          <pc:docMk/>
          <pc:sldMk cId="3756228653" sldId="390"/>
        </pc:sldMkLst>
      </pc:sldChg>
      <pc:sldChg chg="del">
        <pc:chgData name="Patrick Uihlein" userId="794b423c-554f-4069-8086-da0b515ac945" providerId="ADAL" clId="{50B0F8A3-BD96-4286-A5E6-8D7A9AC91664}" dt="2022-12-27T18:48:48.788" v="390" actId="47"/>
        <pc:sldMkLst>
          <pc:docMk/>
          <pc:sldMk cId="3448582629" sldId="391"/>
        </pc:sldMkLst>
      </pc:sldChg>
      <pc:sldChg chg="del">
        <pc:chgData name="Patrick Uihlein" userId="794b423c-554f-4069-8086-da0b515ac945" providerId="ADAL" clId="{50B0F8A3-BD96-4286-A5E6-8D7A9AC91664}" dt="2022-12-27T18:48:48.788" v="390" actId="47"/>
        <pc:sldMkLst>
          <pc:docMk/>
          <pc:sldMk cId="3592821692" sldId="392"/>
        </pc:sldMkLst>
      </pc:sldChg>
      <pc:sldChg chg="del">
        <pc:chgData name="Patrick Uihlein" userId="794b423c-554f-4069-8086-da0b515ac945" providerId="ADAL" clId="{50B0F8A3-BD96-4286-A5E6-8D7A9AC91664}" dt="2022-12-27T18:48:48.788" v="390" actId="47"/>
        <pc:sldMkLst>
          <pc:docMk/>
          <pc:sldMk cId="88505690" sldId="393"/>
        </pc:sldMkLst>
      </pc:sldChg>
      <pc:sldChg chg="modSp mod">
        <pc:chgData name="Patrick Uihlein" userId="794b423c-554f-4069-8086-da0b515ac945" providerId="ADAL" clId="{50B0F8A3-BD96-4286-A5E6-8D7A9AC91664}" dt="2022-12-21T13:59:44.297" v="6" actId="20577"/>
        <pc:sldMkLst>
          <pc:docMk/>
          <pc:sldMk cId="2292211996" sldId="395"/>
        </pc:sldMkLst>
        <pc:spChg chg="mod">
          <ac:chgData name="Patrick Uihlein" userId="794b423c-554f-4069-8086-da0b515ac945" providerId="ADAL" clId="{50B0F8A3-BD96-4286-A5E6-8D7A9AC91664}" dt="2022-12-21T13:59:44.297" v="6" actId="20577"/>
          <ac:spMkLst>
            <pc:docMk/>
            <pc:sldMk cId="2292211996" sldId="395"/>
            <ac:spMk id="8" creationId="{910F7D24-93D0-11E4-66F7-2790EC4616BD}"/>
          </ac:spMkLst>
        </pc:spChg>
      </pc:sldChg>
      <pc:sldChg chg="addSp delSp modSp add mod">
        <pc:chgData name="Patrick Uihlein" userId="794b423c-554f-4069-8086-da0b515ac945" providerId="ADAL" clId="{50B0F8A3-BD96-4286-A5E6-8D7A9AC91664}" dt="2022-12-21T14:03:34.613" v="389" actId="33524"/>
        <pc:sldMkLst>
          <pc:docMk/>
          <pc:sldMk cId="3251497558" sldId="402"/>
        </pc:sldMkLst>
        <pc:spChg chg="mod">
          <ac:chgData name="Patrick Uihlein" userId="794b423c-554f-4069-8086-da0b515ac945" providerId="ADAL" clId="{50B0F8A3-BD96-4286-A5E6-8D7A9AC91664}" dt="2022-12-21T14:03:34.613" v="389" actId="33524"/>
          <ac:spMkLst>
            <pc:docMk/>
            <pc:sldMk cId="3251497558" sldId="402"/>
            <ac:spMk id="8" creationId="{910F7D24-93D0-11E4-66F7-2790EC4616BD}"/>
          </ac:spMkLst>
        </pc:spChg>
        <pc:picChg chg="del">
          <ac:chgData name="Patrick Uihlein" userId="794b423c-554f-4069-8086-da0b515ac945" providerId="ADAL" clId="{50B0F8A3-BD96-4286-A5E6-8D7A9AC91664}" dt="2022-12-21T14:02:58.248" v="382" actId="478"/>
          <ac:picMkLst>
            <pc:docMk/>
            <pc:sldMk cId="3251497558" sldId="402"/>
            <ac:picMk id="5" creationId="{C70DBADE-65D4-1EAD-AADE-E207DEB20F8E}"/>
          </ac:picMkLst>
        </pc:picChg>
        <pc:picChg chg="add mod">
          <ac:chgData name="Patrick Uihlein" userId="794b423c-554f-4069-8086-da0b515ac945" providerId="ADAL" clId="{50B0F8A3-BD96-4286-A5E6-8D7A9AC91664}" dt="2022-12-21T14:03:19.657" v="388" actId="14100"/>
          <ac:picMkLst>
            <pc:docMk/>
            <pc:sldMk cId="3251497558" sldId="402"/>
            <ac:picMk id="6" creationId="{694B6019-515D-7DE8-668F-5A37DEC166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F55C3-1114-4452-BC9F-D4B71377F4CB}" type="datetimeFigureOut">
              <a:rPr lang="en-US" smtClean="0"/>
              <a:t>12/27/2022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CDD3A-7120-43B9-9AF3-1BCD75240603}" type="slidenum">
              <a:rPr lang="en-US" smtClean="0"/>
              <a:t>‹#›</a:t>
            </a:fld>
            <a:endParaRPr lang="en-US"/>
          </a:p>
        </p:txBody>
      </p:sp>
    </p:spTree>
    <p:extLst>
      <p:ext uri="{BB962C8B-B14F-4D97-AF65-F5344CB8AC3E}">
        <p14:creationId xmlns:p14="http://schemas.microsoft.com/office/powerpoint/2010/main" val="3574231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74B5E6-250A-1446-8452-E86A07161F37}"/>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35AFF3-EBE4-FD42-A287-52B8EAB301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8" name="Slide Number Placeholder 5">
            <a:extLst>
              <a:ext uri="{FF2B5EF4-FFF2-40B4-BE49-F238E27FC236}">
                <a16:creationId xmlns:a16="http://schemas.microsoft.com/office/drawing/2014/main" id="{68ACDE62-DCFE-324C-9B34-32A94F833B94}"/>
              </a:ext>
            </a:extLst>
          </p:cNvPr>
          <p:cNvSpPr>
            <a:spLocks noGrp="1"/>
          </p:cNvSpPr>
          <p:nvPr>
            <p:ph type="sldNum" sz="quarter" idx="16"/>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F0569FE7-21D3-184B-B3E7-053CE12626AF}" type="slidenum">
              <a:rPr lang="en-US" smtClean="0"/>
              <a:pPr/>
              <a:t>‹#›</a:t>
            </a:fld>
            <a:endParaRPr lang="en-US"/>
          </a:p>
        </p:txBody>
      </p:sp>
      <p:sp>
        <p:nvSpPr>
          <p:cNvPr id="6" name="Text Placeholder 20">
            <a:extLst>
              <a:ext uri="{FF2B5EF4-FFF2-40B4-BE49-F238E27FC236}">
                <a16:creationId xmlns:a16="http://schemas.microsoft.com/office/drawing/2014/main" id="{436B6C92-CAB2-634A-8AA0-BA93AF9C46CD}"/>
              </a:ext>
            </a:extLst>
          </p:cNvPr>
          <p:cNvSpPr>
            <a:spLocks noGrp="1"/>
          </p:cNvSpPr>
          <p:nvPr>
            <p:ph type="body" sz="quarter" idx="17"/>
          </p:nvPr>
        </p:nvSpPr>
        <p:spPr>
          <a:xfrm>
            <a:off x="544642" y="443570"/>
            <a:ext cx="5851525" cy="889000"/>
          </a:xfrm>
          <a:prstGeom prst="rect">
            <a:avLst/>
          </a:prstGeom>
        </p:spPr>
        <p:txBody>
          <a:bodyPr>
            <a:noAutofit/>
          </a:bodyPr>
          <a:lstStyle>
            <a:lvl1pPr marL="0" indent="0">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a:t>Edit Master text styles</a:t>
            </a:r>
          </a:p>
        </p:txBody>
      </p:sp>
    </p:spTree>
    <p:extLst>
      <p:ext uri="{BB962C8B-B14F-4D97-AF65-F5344CB8AC3E}">
        <p14:creationId xmlns:p14="http://schemas.microsoft.com/office/powerpoint/2010/main" val="234696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Layout Sim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5E98D-D480-AF4F-9316-AF4340DCB450}"/>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2F22155-0B81-234C-AF67-16BA788875A6}"/>
              </a:ext>
            </a:extLst>
          </p:cNvPr>
          <p:cNvSpPr>
            <a:spLocks noGrp="1"/>
          </p:cNvSpPr>
          <p:nvPr>
            <p:ph type="sldNum" sz="quarter" idx="12"/>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BEEF77A4-219E-704B-8D11-2F08DF1213D1}" type="slidenum">
              <a:rPr lang="en-US" smtClean="0"/>
              <a:pPr/>
              <a:t>‹#›</a:t>
            </a:fld>
            <a:endParaRPr lang="en-US" dirty="0"/>
          </a:p>
        </p:txBody>
      </p:sp>
      <p:sp>
        <p:nvSpPr>
          <p:cNvPr id="13" name="Text Placeholder 18">
            <a:extLst>
              <a:ext uri="{FF2B5EF4-FFF2-40B4-BE49-F238E27FC236}">
                <a16:creationId xmlns:a16="http://schemas.microsoft.com/office/drawing/2014/main" id="{FBACD397-7CA7-804E-97BE-57618CF29959}"/>
              </a:ext>
            </a:extLst>
          </p:cNvPr>
          <p:cNvSpPr>
            <a:spLocks noGrp="1"/>
          </p:cNvSpPr>
          <p:nvPr>
            <p:ph type="body" sz="quarter" idx="16"/>
          </p:nvPr>
        </p:nvSpPr>
        <p:spPr>
          <a:xfrm>
            <a:off x="544515" y="1437001"/>
            <a:ext cx="11090437" cy="4616957"/>
          </a:xfrm>
          <a:prstGeom prst="rect">
            <a:avLst/>
          </a:prstGeom>
        </p:spPr>
        <p:txBody>
          <a:bodyPr/>
          <a:lstStyle>
            <a:lvl1pPr marL="0" indent="0">
              <a:buNone/>
              <a:defRPr sz="2400"/>
            </a:lvl1pPr>
          </a:lstStyle>
          <a:p>
            <a:pPr lvl="0"/>
            <a:r>
              <a:rPr lang="en-US" dirty="0"/>
              <a:t>Edit Master text styles</a:t>
            </a:r>
          </a:p>
          <a:p>
            <a:pPr lvl="2"/>
            <a:r>
              <a:rPr lang="en-US" dirty="0"/>
              <a:t>bullets</a:t>
            </a:r>
          </a:p>
          <a:p>
            <a:pPr lvl="3"/>
            <a:r>
              <a:rPr lang="en-US" dirty="0"/>
              <a:t>Fourth level</a:t>
            </a:r>
          </a:p>
          <a:p>
            <a:pPr lvl="4"/>
            <a:r>
              <a:rPr lang="en-US" dirty="0"/>
              <a:t>Fifth level</a:t>
            </a:r>
          </a:p>
        </p:txBody>
      </p:sp>
      <p:sp>
        <p:nvSpPr>
          <p:cNvPr id="14" name="Text Placeholder 20">
            <a:extLst>
              <a:ext uri="{FF2B5EF4-FFF2-40B4-BE49-F238E27FC236}">
                <a16:creationId xmlns:a16="http://schemas.microsoft.com/office/drawing/2014/main" id="{4856491E-09AD-E144-BF68-9F71CA4B097F}"/>
              </a:ext>
            </a:extLst>
          </p:cNvPr>
          <p:cNvSpPr>
            <a:spLocks noGrp="1"/>
          </p:cNvSpPr>
          <p:nvPr>
            <p:ph type="body" sz="quarter" idx="17"/>
          </p:nvPr>
        </p:nvSpPr>
        <p:spPr>
          <a:xfrm>
            <a:off x="544642" y="443570"/>
            <a:ext cx="5851525" cy="889000"/>
          </a:xfrm>
          <a:prstGeom prst="rect">
            <a:avLst/>
          </a:prstGeom>
        </p:spPr>
        <p:txBody>
          <a:bodyPr>
            <a:noAutofit/>
          </a:bodyPr>
          <a:lstStyle>
            <a:lvl1pPr marL="0" indent="0">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dirty="0"/>
              <a:t>Edit Master text styles</a:t>
            </a:r>
          </a:p>
        </p:txBody>
      </p:sp>
      <p:pic>
        <p:nvPicPr>
          <p:cNvPr id="7" name="Picture 38">
            <a:extLst>
              <a:ext uri="{FF2B5EF4-FFF2-40B4-BE49-F238E27FC236}">
                <a16:creationId xmlns:a16="http://schemas.microsoft.com/office/drawing/2014/main" id="{FB8178FC-8AF6-4947-AC3E-3E8C15B433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287510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66FA2E-F7FE-494C-9A74-93546AC8F2F1}"/>
              </a:ext>
            </a:extLst>
          </p:cNvPr>
          <p:cNvSpPr/>
          <p:nvPr userDrawn="1"/>
        </p:nvSpPr>
        <p:spPr>
          <a:xfrm>
            <a:off x="-1" y="2763570"/>
            <a:ext cx="401795" cy="2102443"/>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93896064-0438-014F-AB79-653687A08E50}"/>
              </a:ext>
            </a:extLst>
          </p:cNvPr>
          <p:cNvSpPr/>
          <p:nvPr userDrawn="1"/>
        </p:nvSpPr>
        <p:spPr>
          <a:xfrm>
            <a:off x="11650588" y="2763571"/>
            <a:ext cx="541412" cy="2102442"/>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902E1416-76AD-BA48-B441-6C2EE96FC56F}"/>
              </a:ext>
            </a:extLst>
          </p:cNvPr>
          <p:cNvSpPr/>
          <p:nvPr userDrawn="1"/>
        </p:nvSpPr>
        <p:spPr>
          <a:xfrm>
            <a:off x="7800964" y="2763571"/>
            <a:ext cx="300080" cy="2102442"/>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602F8438-5E2F-9845-9945-67B73C454F50}"/>
              </a:ext>
            </a:extLst>
          </p:cNvPr>
          <p:cNvSpPr/>
          <p:nvPr userDrawn="1"/>
        </p:nvSpPr>
        <p:spPr>
          <a:xfrm>
            <a:off x="3951340" y="2763570"/>
            <a:ext cx="300080" cy="2102443"/>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13">
            <a:extLst>
              <a:ext uri="{FF2B5EF4-FFF2-40B4-BE49-F238E27FC236}">
                <a16:creationId xmlns:a16="http://schemas.microsoft.com/office/drawing/2014/main" id="{3EC868EB-50FE-EB4A-91B8-D6A61692AE47}"/>
              </a:ext>
            </a:extLst>
          </p:cNvPr>
          <p:cNvSpPr/>
          <p:nvPr userDrawn="1"/>
        </p:nvSpPr>
        <p:spPr>
          <a:xfrm>
            <a:off x="4251419" y="1745840"/>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A86492-D9D5-9141-937D-7B8C83E3004D}"/>
              </a:ext>
            </a:extLst>
          </p:cNvPr>
          <p:cNvSpPr/>
          <p:nvPr userDrawn="1"/>
        </p:nvSpPr>
        <p:spPr>
          <a:xfrm>
            <a:off x="8101043" y="1745840"/>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DCC684-6BB1-7143-83CA-1408EABFD404}"/>
              </a:ext>
            </a:extLst>
          </p:cNvPr>
          <p:cNvSpPr/>
          <p:nvPr userDrawn="1"/>
        </p:nvSpPr>
        <p:spPr>
          <a:xfrm>
            <a:off x="401795" y="1745840"/>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24A1E4-1038-F140-841B-E503950AEAF3}"/>
              </a:ext>
            </a:extLst>
          </p:cNvPr>
          <p:cNvSpPr/>
          <p:nvPr userDrawn="1"/>
        </p:nvSpPr>
        <p:spPr>
          <a:xfrm>
            <a:off x="764145" y="1500911"/>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F44CF9-A5D9-C242-ABE7-4AF6198CA5E8}"/>
              </a:ext>
            </a:extLst>
          </p:cNvPr>
          <p:cNvSpPr/>
          <p:nvPr userDrawn="1"/>
        </p:nvSpPr>
        <p:spPr>
          <a:xfrm>
            <a:off x="8434965" y="1477719"/>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3DE326-CEFB-6E43-BD07-591EDE2A247D}"/>
              </a:ext>
            </a:extLst>
          </p:cNvPr>
          <p:cNvSpPr/>
          <p:nvPr userDrawn="1"/>
        </p:nvSpPr>
        <p:spPr>
          <a:xfrm>
            <a:off x="4613769" y="1470039"/>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B21865B3-97C3-5A4D-A79F-A23412F6663C}"/>
              </a:ext>
            </a:extLst>
          </p:cNvPr>
          <p:cNvSpPr>
            <a:spLocks noGrp="1"/>
          </p:cNvSpPr>
          <p:nvPr>
            <p:ph type="ctrTitle"/>
          </p:nvPr>
        </p:nvSpPr>
        <p:spPr>
          <a:xfrm>
            <a:off x="703387" y="131033"/>
            <a:ext cx="9144000" cy="1194140"/>
          </a:xfrm>
          <a:prstGeom prst="rect">
            <a:avLst/>
          </a:prstGeom>
        </p:spPr>
        <p:txBody>
          <a:bodyPr anchor="b"/>
          <a:lstStyle>
            <a:lvl1pPr algn="l">
              <a:defRPr sz="6000">
                <a:solidFill>
                  <a:schemeClr val="bg2"/>
                </a:solidFill>
                <a:latin typeface="Jenna Sue Pro" panose="02000000000000000000" pitchFamily="2" charset="77"/>
              </a:defRPr>
            </a:lvl1pPr>
          </a:lstStyle>
          <a:p>
            <a:r>
              <a:rPr lang="en-US" dirty="0"/>
              <a:t>Click to edit Master title style</a:t>
            </a:r>
          </a:p>
        </p:txBody>
      </p:sp>
      <p:sp>
        <p:nvSpPr>
          <p:cNvPr id="31" name="Text Placeholder 30">
            <a:extLst>
              <a:ext uri="{FF2B5EF4-FFF2-40B4-BE49-F238E27FC236}">
                <a16:creationId xmlns:a16="http://schemas.microsoft.com/office/drawing/2014/main" id="{D83E32F9-B82C-4949-94A6-4F5259EA7D65}"/>
              </a:ext>
            </a:extLst>
          </p:cNvPr>
          <p:cNvSpPr>
            <a:spLocks noGrp="1"/>
          </p:cNvSpPr>
          <p:nvPr>
            <p:ph type="body" sz="quarter" idx="10" hasCustomPrompt="1"/>
          </p:nvPr>
        </p:nvSpPr>
        <p:spPr>
          <a:xfrm>
            <a:off x="846711" y="1582738"/>
            <a:ext cx="2681518" cy="407987"/>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2" name="Text Placeholder 30">
            <a:extLst>
              <a:ext uri="{FF2B5EF4-FFF2-40B4-BE49-F238E27FC236}">
                <a16:creationId xmlns:a16="http://schemas.microsoft.com/office/drawing/2014/main" id="{686B2290-3CAC-F14E-83F6-0B0B45ABFBC0}"/>
              </a:ext>
            </a:extLst>
          </p:cNvPr>
          <p:cNvSpPr>
            <a:spLocks noGrp="1"/>
          </p:cNvSpPr>
          <p:nvPr>
            <p:ph type="body" sz="quarter" idx="11" hasCustomPrompt="1"/>
          </p:nvPr>
        </p:nvSpPr>
        <p:spPr>
          <a:xfrm>
            <a:off x="4706678" y="1582738"/>
            <a:ext cx="2681518" cy="407987"/>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3" name="Text Placeholder 30">
            <a:extLst>
              <a:ext uri="{FF2B5EF4-FFF2-40B4-BE49-F238E27FC236}">
                <a16:creationId xmlns:a16="http://schemas.microsoft.com/office/drawing/2014/main" id="{A2FCDACB-9A11-FB48-BEA2-4C594C202EAD}"/>
              </a:ext>
            </a:extLst>
          </p:cNvPr>
          <p:cNvSpPr>
            <a:spLocks noGrp="1"/>
          </p:cNvSpPr>
          <p:nvPr>
            <p:ph type="body" sz="quarter" idx="12" hasCustomPrompt="1"/>
          </p:nvPr>
        </p:nvSpPr>
        <p:spPr>
          <a:xfrm>
            <a:off x="8536664" y="1582738"/>
            <a:ext cx="2681518" cy="407987"/>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5" name="Text Placeholder 34">
            <a:extLst>
              <a:ext uri="{FF2B5EF4-FFF2-40B4-BE49-F238E27FC236}">
                <a16:creationId xmlns:a16="http://schemas.microsoft.com/office/drawing/2014/main" id="{CAD368BE-11AB-E04E-AD5A-7D0A9CAD75D8}"/>
              </a:ext>
            </a:extLst>
          </p:cNvPr>
          <p:cNvSpPr>
            <a:spLocks noGrp="1"/>
          </p:cNvSpPr>
          <p:nvPr>
            <p:ph type="body" sz="quarter" idx="13"/>
          </p:nvPr>
        </p:nvSpPr>
        <p:spPr>
          <a:xfrm>
            <a:off x="764145" y="2259835"/>
            <a:ext cx="2885518" cy="3109912"/>
          </a:xfrm>
          <a:prstGeom prst="rect">
            <a:avLst/>
          </a:prstGeom>
        </p:spPr>
        <p:txBody>
          <a:bodyPr/>
          <a:lstStyle>
            <a:lvl1pPr>
              <a:defRPr sz="1400"/>
            </a:lvl1pPr>
          </a:lstStyle>
          <a:p>
            <a:pPr lvl="0"/>
            <a:r>
              <a:rPr lang="en-US" dirty="0"/>
              <a:t>Edit Master text styles</a:t>
            </a:r>
          </a:p>
        </p:txBody>
      </p:sp>
      <p:sp>
        <p:nvSpPr>
          <p:cNvPr id="36" name="Text Placeholder 34">
            <a:extLst>
              <a:ext uri="{FF2B5EF4-FFF2-40B4-BE49-F238E27FC236}">
                <a16:creationId xmlns:a16="http://schemas.microsoft.com/office/drawing/2014/main" id="{001D5FE0-BDBD-884D-B44F-3FADA48B10AE}"/>
              </a:ext>
            </a:extLst>
          </p:cNvPr>
          <p:cNvSpPr>
            <a:spLocks noGrp="1"/>
          </p:cNvSpPr>
          <p:nvPr>
            <p:ph type="body" sz="quarter" idx="14"/>
          </p:nvPr>
        </p:nvSpPr>
        <p:spPr>
          <a:xfrm>
            <a:off x="4601627" y="2259835"/>
            <a:ext cx="2885518" cy="3109912"/>
          </a:xfrm>
          <a:prstGeom prst="rect">
            <a:avLst/>
          </a:prstGeom>
        </p:spPr>
        <p:txBody>
          <a:bodyPr/>
          <a:lstStyle>
            <a:lvl1pPr>
              <a:defRPr sz="1400"/>
            </a:lvl1pPr>
          </a:lstStyle>
          <a:p>
            <a:pPr lvl="0"/>
            <a:r>
              <a:rPr lang="en-US" dirty="0"/>
              <a:t>Edit Master text styles</a:t>
            </a:r>
          </a:p>
        </p:txBody>
      </p:sp>
      <p:sp>
        <p:nvSpPr>
          <p:cNvPr id="37" name="Text Placeholder 34">
            <a:extLst>
              <a:ext uri="{FF2B5EF4-FFF2-40B4-BE49-F238E27FC236}">
                <a16:creationId xmlns:a16="http://schemas.microsoft.com/office/drawing/2014/main" id="{70C21C18-1757-974D-B8AF-2F899AE817C7}"/>
              </a:ext>
            </a:extLst>
          </p:cNvPr>
          <p:cNvSpPr>
            <a:spLocks noGrp="1"/>
          </p:cNvSpPr>
          <p:nvPr>
            <p:ph type="body" sz="quarter" idx="15"/>
          </p:nvPr>
        </p:nvSpPr>
        <p:spPr>
          <a:xfrm>
            <a:off x="8446604" y="2259835"/>
            <a:ext cx="2885518" cy="3109912"/>
          </a:xfrm>
          <a:prstGeom prst="rect">
            <a:avLst/>
          </a:prstGeom>
        </p:spPr>
        <p:txBody>
          <a:bodyPr/>
          <a:lstStyle>
            <a:lvl1pPr>
              <a:defRPr sz="1400"/>
            </a:lvl1pPr>
          </a:lstStyle>
          <a:p>
            <a:pPr lvl="0"/>
            <a:r>
              <a:rPr lang="en-US" dirty="0"/>
              <a:t>Edit Master text styles</a:t>
            </a:r>
          </a:p>
        </p:txBody>
      </p:sp>
      <p:sp>
        <p:nvSpPr>
          <p:cNvPr id="38" name="Rectangle 37">
            <a:extLst>
              <a:ext uri="{FF2B5EF4-FFF2-40B4-BE49-F238E27FC236}">
                <a16:creationId xmlns:a16="http://schemas.microsoft.com/office/drawing/2014/main" id="{72C371F2-069B-0D41-ABA9-C3F1840F2966}"/>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lide Number Placeholder 5">
            <a:extLst>
              <a:ext uri="{FF2B5EF4-FFF2-40B4-BE49-F238E27FC236}">
                <a16:creationId xmlns:a16="http://schemas.microsoft.com/office/drawing/2014/main" id="{70304BF8-BCCE-934B-BBF0-4B072A751657}"/>
              </a:ext>
            </a:extLst>
          </p:cNvPr>
          <p:cNvSpPr>
            <a:spLocks noGrp="1"/>
          </p:cNvSpPr>
          <p:nvPr>
            <p:ph type="sldNum" sz="quarter" idx="16"/>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5E356476-0FCB-F846-861C-EE37075FD600}" type="slidenum">
              <a:rPr lang="en-US" smtClean="0"/>
              <a:pPr/>
              <a:t>‹#›</a:t>
            </a:fld>
            <a:endParaRPr lang="en-US" dirty="0"/>
          </a:p>
        </p:txBody>
      </p:sp>
      <p:pic>
        <p:nvPicPr>
          <p:cNvPr id="22" name="Picture 38">
            <a:extLst>
              <a:ext uri="{FF2B5EF4-FFF2-40B4-BE49-F238E27FC236}">
                <a16:creationId xmlns:a16="http://schemas.microsoft.com/office/drawing/2014/main" id="{2B300253-8765-2B47-B9EA-62EAB3219C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2904775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66FA2E-F7FE-494C-9A74-93546AC8F2F1}"/>
              </a:ext>
            </a:extLst>
          </p:cNvPr>
          <p:cNvSpPr/>
          <p:nvPr userDrawn="1"/>
        </p:nvSpPr>
        <p:spPr>
          <a:xfrm>
            <a:off x="-1" y="2763570"/>
            <a:ext cx="12192001" cy="2102443"/>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81DCC684-6BB1-7143-83CA-1408EABFD404}"/>
              </a:ext>
            </a:extLst>
          </p:cNvPr>
          <p:cNvSpPr/>
          <p:nvPr userDrawn="1"/>
        </p:nvSpPr>
        <p:spPr>
          <a:xfrm>
            <a:off x="401795" y="2299446"/>
            <a:ext cx="2676775" cy="3584303"/>
          </a:xfrm>
          <a:prstGeom prst="rect">
            <a:avLst/>
          </a:prstGeom>
          <a:solidFill>
            <a:schemeClr val="bg1"/>
          </a:solid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24A1E4-1038-F140-841B-E503950AEAF3}"/>
              </a:ext>
            </a:extLst>
          </p:cNvPr>
          <p:cNvSpPr/>
          <p:nvPr userDrawn="1"/>
        </p:nvSpPr>
        <p:spPr>
          <a:xfrm>
            <a:off x="675050" y="2064002"/>
            <a:ext cx="2130264" cy="42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B21865B3-97C3-5A4D-A79F-A23412F6663C}"/>
              </a:ext>
            </a:extLst>
          </p:cNvPr>
          <p:cNvSpPr>
            <a:spLocks noGrp="1"/>
          </p:cNvSpPr>
          <p:nvPr>
            <p:ph type="ctrTitle"/>
          </p:nvPr>
        </p:nvSpPr>
        <p:spPr>
          <a:xfrm>
            <a:off x="703387" y="131033"/>
            <a:ext cx="9144000" cy="1194140"/>
          </a:xfrm>
          <a:prstGeom prst="rect">
            <a:avLst/>
          </a:prstGeom>
        </p:spPr>
        <p:txBody>
          <a:bodyPr anchor="b"/>
          <a:lstStyle>
            <a:lvl1pPr algn="l">
              <a:defRPr sz="6000">
                <a:solidFill>
                  <a:schemeClr val="bg2"/>
                </a:solidFill>
                <a:latin typeface="Jenna Sue Pro" panose="02000000000000000000" pitchFamily="2" charset="77"/>
              </a:defRPr>
            </a:lvl1pPr>
          </a:lstStyle>
          <a:p>
            <a:r>
              <a:rPr lang="en-US" dirty="0"/>
              <a:t>Click to edit Master title style</a:t>
            </a:r>
          </a:p>
        </p:txBody>
      </p:sp>
      <p:sp>
        <p:nvSpPr>
          <p:cNvPr id="31" name="Text Placeholder 30">
            <a:extLst>
              <a:ext uri="{FF2B5EF4-FFF2-40B4-BE49-F238E27FC236}">
                <a16:creationId xmlns:a16="http://schemas.microsoft.com/office/drawing/2014/main" id="{D83E32F9-B82C-4949-94A6-4F5259EA7D65}"/>
              </a:ext>
            </a:extLst>
          </p:cNvPr>
          <p:cNvSpPr>
            <a:spLocks noGrp="1"/>
          </p:cNvSpPr>
          <p:nvPr>
            <p:ph type="body" sz="quarter" idx="10" hasCustomPrompt="1"/>
          </p:nvPr>
        </p:nvSpPr>
        <p:spPr>
          <a:xfrm>
            <a:off x="729092" y="2134876"/>
            <a:ext cx="2022180" cy="353403"/>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5" name="Text Placeholder 34">
            <a:extLst>
              <a:ext uri="{FF2B5EF4-FFF2-40B4-BE49-F238E27FC236}">
                <a16:creationId xmlns:a16="http://schemas.microsoft.com/office/drawing/2014/main" id="{CAD368BE-11AB-E04E-AD5A-7D0A9CAD75D8}"/>
              </a:ext>
            </a:extLst>
          </p:cNvPr>
          <p:cNvSpPr>
            <a:spLocks noGrp="1"/>
          </p:cNvSpPr>
          <p:nvPr>
            <p:ph type="body" sz="quarter" idx="13"/>
          </p:nvPr>
        </p:nvSpPr>
        <p:spPr>
          <a:xfrm>
            <a:off x="652172" y="2675907"/>
            <a:ext cx="2176020" cy="2693840"/>
          </a:xfrm>
          <a:prstGeom prst="rect">
            <a:avLst/>
          </a:prstGeom>
        </p:spPr>
        <p:txBody>
          <a:bodyPr/>
          <a:lstStyle>
            <a:lvl1pPr>
              <a:defRPr sz="1400"/>
            </a:lvl1pPr>
          </a:lstStyle>
          <a:p>
            <a:pPr lvl="0"/>
            <a:r>
              <a:rPr lang="en-US" dirty="0"/>
              <a:t>Edit Master text styles</a:t>
            </a:r>
          </a:p>
        </p:txBody>
      </p:sp>
      <p:sp>
        <p:nvSpPr>
          <p:cNvPr id="38" name="Rectangle 37">
            <a:extLst>
              <a:ext uri="{FF2B5EF4-FFF2-40B4-BE49-F238E27FC236}">
                <a16:creationId xmlns:a16="http://schemas.microsoft.com/office/drawing/2014/main" id="{72C371F2-069B-0D41-ABA9-C3F1840F2966}"/>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lide Number Placeholder 5">
            <a:extLst>
              <a:ext uri="{FF2B5EF4-FFF2-40B4-BE49-F238E27FC236}">
                <a16:creationId xmlns:a16="http://schemas.microsoft.com/office/drawing/2014/main" id="{70304BF8-BCCE-934B-BBF0-4B072A751657}"/>
              </a:ext>
            </a:extLst>
          </p:cNvPr>
          <p:cNvSpPr>
            <a:spLocks noGrp="1"/>
          </p:cNvSpPr>
          <p:nvPr>
            <p:ph type="sldNum" sz="quarter" idx="16"/>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5E356476-0FCB-F846-861C-EE37075FD600}" type="slidenum">
              <a:rPr lang="en-US" smtClean="0"/>
              <a:pPr/>
              <a:t>‹#›</a:t>
            </a:fld>
            <a:endParaRPr lang="en-US" dirty="0"/>
          </a:p>
        </p:txBody>
      </p:sp>
      <p:pic>
        <p:nvPicPr>
          <p:cNvPr id="22" name="Picture 38">
            <a:extLst>
              <a:ext uri="{FF2B5EF4-FFF2-40B4-BE49-F238E27FC236}">
                <a16:creationId xmlns:a16="http://schemas.microsoft.com/office/drawing/2014/main" id="{2B300253-8765-2B47-B9EA-62EAB3219C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23" name="Rectangle 22">
            <a:extLst>
              <a:ext uri="{FF2B5EF4-FFF2-40B4-BE49-F238E27FC236}">
                <a16:creationId xmlns:a16="http://schemas.microsoft.com/office/drawing/2014/main" id="{B61562C6-09E9-0F4A-89F2-355A64AD500B}"/>
              </a:ext>
            </a:extLst>
          </p:cNvPr>
          <p:cNvSpPr/>
          <p:nvPr userDrawn="1"/>
        </p:nvSpPr>
        <p:spPr>
          <a:xfrm>
            <a:off x="3318531" y="2299446"/>
            <a:ext cx="2676775" cy="3584303"/>
          </a:xfrm>
          <a:prstGeom prst="rect">
            <a:avLst/>
          </a:prstGeom>
          <a:solidFill>
            <a:schemeClr val="bg1"/>
          </a:solid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572DE63-2426-8949-807B-EECA52CCA3A2}"/>
              </a:ext>
            </a:extLst>
          </p:cNvPr>
          <p:cNvSpPr/>
          <p:nvPr userDrawn="1"/>
        </p:nvSpPr>
        <p:spPr>
          <a:xfrm>
            <a:off x="3591786" y="2064002"/>
            <a:ext cx="2130264" cy="42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0">
            <a:extLst>
              <a:ext uri="{FF2B5EF4-FFF2-40B4-BE49-F238E27FC236}">
                <a16:creationId xmlns:a16="http://schemas.microsoft.com/office/drawing/2014/main" id="{2CC4806C-D1F8-3146-AF59-DDE50689E3CB}"/>
              </a:ext>
            </a:extLst>
          </p:cNvPr>
          <p:cNvSpPr>
            <a:spLocks noGrp="1"/>
          </p:cNvSpPr>
          <p:nvPr>
            <p:ph type="body" sz="quarter" idx="17" hasCustomPrompt="1"/>
          </p:nvPr>
        </p:nvSpPr>
        <p:spPr>
          <a:xfrm>
            <a:off x="3645828" y="2134876"/>
            <a:ext cx="2022180" cy="353403"/>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26" name="Text Placeholder 34">
            <a:extLst>
              <a:ext uri="{FF2B5EF4-FFF2-40B4-BE49-F238E27FC236}">
                <a16:creationId xmlns:a16="http://schemas.microsoft.com/office/drawing/2014/main" id="{469E2861-A0CF-074F-BB51-21680923742C}"/>
              </a:ext>
            </a:extLst>
          </p:cNvPr>
          <p:cNvSpPr>
            <a:spLocks noGrp="1"/>
          </p:cNvSpPr>
          <p:nvPr>
            <p:ph type="body" sz="quarter" idx="18"/>
          </p:nvPr>
        </p:nvSpPr>
        <p:spPr>
          <a:xfrm>
            <a:off x="3568908" y="2675907"/>
            <a:ext cx="2176020" cy="2693840"/>
          </a:xfrm>
          <a:prstGeom prst="rect">
            <a:avLst/>
          </a:prstGeom>
        </p:spPr>
        <p:txBody>
          <a:bodyPr/>
          <a:lstStyle>
            <a:lvl1pPr>
              <a:defRPr sz="1400"/>
            </a:lvl1pPr>
          </a:lstStyle>
          <a:p>
            <a:pPr lvl="0"/>
            <a:r>
              <a:rPr lang="en-US" dirty="0"/>
              <a:t>Edit Master text styles</a:t>
            </a:r>
          </a:p>
        </p:txBody>
      </p:sp>
      <p:sp>
        <p:nvSpPr>
          <p:cNvPr id="27" name="Rectangle 26">
            <a:extLst>
              <a:ext uri="{FF2B5EF4-FFF2-40B4-BE49-F238E27FC236}">
                <a16:creationId xmlns:a16="http://schemas.microsoft.com/office/drawing/2014/main" id="{C7585918-6BB4-F342-B1CD-56F0E07D9B72}"/>
              </a:ext>
            </a:extLst>
          </p:cNvPr>
          <p:cNvSpPr/>
          <p:nvPr userDrawn="1"/>
        </p:nvSpPr>
        <p:spPr>
          <a:xfrm>
            <a:off x="6215244" y="2299446"/>
            <a:ext cx="2676775" cy="3584303"/>
          </a:xfrm>
          <a:prstGeom prst="rect">
            <a:avLst/>
          </a:prstGeom>
          <a:solidFill>
            <a:schemeClr val="bg1"/>
          </a:solid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D169AFD-9F87-924D-AF32-836BD358AE87}"/>
              </a:ext>
            </a:extLst>
          </p:cNvPr>
          <p:cNvSpPr/>
          <p:nvPr userDrawn="1"/>
        </p:nvSpPr>
        <p:spPr>
          <a:xfrm>
            <a:off x="6488499" y="2064002"/>
            <a:ext cx="2130264" cy="42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0">
            <a:extLst>
              <a:ext uri="{FF2B5EF4-FFF2-40B4-BE49-F238E27FC236}">
                <a16:creationId xmlns:a16="http://schemas.microsoft.com/office/drawing/2014/main" id="{8B0A1386-11E2-464B-87C5-5552765B1987}"/>
              </a:ext>
            </a:extLst>
          </p:cNvPr>
          <p:cNvSpPr>
            <a:spLocks noGrp="1"/>
          </p:cNvSpPr>
          <p:nvPr>
            <p:ph type="body" sz="quarter" idx="19" hasCustomPrompt="1"/>
          </p:nvPr>
        </p:nvSpPr>
        <p:spPr>
          <a:xfrm>
            <a:off x="6542541" y="2134876"/>
            <a:ext cx="2022180" cy="353403"/>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9" name="Text Placeholder 34">
            <a:extLst>
              <a:ext uri="{FF2B5EF4-FFF2-40B4-BE49-F238E27FC236}">
                <a16:creationId xmlns:a16="http://schemas.microsoft.com/office/drawing/2014/main" id="{1B588C89-1AE1-7445-81DA-5ED4A15CF452}"/>
              </a:ext>
            </a:extLst>
          </p:cNvPr>
          <p:cNvSpPr>
            <a:spLocks noGrp="1"/>
          </p:cNvSpPr>
          <p:nvPr>
            <p:ph type="body" sz="quarter" idx="20"/>
          </p:nvPr>
        </p:nvSpPr>
        <p:spPr>
          <a:xfrm>
            <a:off x="6465621" y="2675907"/>
            <a:ext cx="2176020" cy="2693840"/>
          </a:xfrm>
          <a:prstGeom prst="rect">
            <a:avLst/>
          </a:prstGeom>
        </p:spPr>
        <p:txBody>
          <a:bodyPr/>
          <a:lstStyle>
            <a:lvl1pPr>
              <a:defRPr sz="1400"/>
            </a:lvl1pPr>
          </a:lstStyle>
          <a:p>
            <a:pPr lvl="0"/>
            <a:r>
              <a:rPr lang="en-US" dirty="0"/>
              <a:t>Edit Master text styles</a:t>
            </a:r>
          </a:p>
        </p:txBody>
      </p:sp>
      <p:sp>
        <p:nvSpPr>
          <p:cNvPr id="41" name="Rectangle 40">
            <a:extLst>
              <a:ext uri="{FF2B5EF4-FFF2-40B4-BE49-F238E27FC236}">
                <a16:creationId xmlns:a16="http://schemas.microsoft.com/office/drawing/2014/main" id="{0E6E525D-78B3-B74A-9D46-13DA2333F7BD}"/>
              </a:ext>
            </a:extLst>
          </p:cNvPr>
          <p:cNvSpPr/>
          <p:nvPr userDrawn="1"/>
        </p:nvSpPr>
        <p:spPr>
          <a:xfrm>
            <a:off x="9152003" y="2299446"/>
            <a:ext cx="2676775" cy="3584303"/>
          </a:xfrm>
          <a:prstGeom prst="rect">
            <a:avLst/>
          </a:prstGeom>
          <a:solidFill>
            <a:schemeClr val="bg1"/>
          </a:solid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B16F919-324E-5E4F-A654-212228897435}"/>
              </a:ext>
            </a:extLst>
          </p:cNvPr>
          <p:cNvSpPr/>
          <p:nvPr userDrawn="1"/>
        </p:nvSpPr>
        <p:spPr>
          <a:xfrm>
            <a:off x="9425258" y="2064002"/>
            <a:ext cx="2130264" cy="42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30">
            <a:extLst>
              <a:ext uri="{FF2B5EF4-FFF2-40B4-BE49-F238E27FC236}">
                <a16:creationId xmlns:a16="http://schemas.microsoft.com/office/drawing/2014/main" id="{5902D72F-16E7-724D-B4EF-5A528542BE3E}"/>
              </a:ext>
            </a:extLst>
          </p:cNvPr>
          <p:cNvSpPr>
            <a:spLocks noGrp="1"/>
          </p:cNvSpPr>
          <p:nvPr>
            <p:ph type="body" sz="quarter" idx="21" hasCustomPrompt="1"/>
          </p:nvPr>
        </p:nvSpPr>
        <p:spPr>
          <a:xfrm>
            <a:off x="9479300" y="2134876"/>
            <a:ext cx="2022180" cy="353403"/>
          </a:xfrm>
          <a:prstGeom prst="rect">
            <a:avLst/>
          </a:prstGeom>
        </p:spPr>
        <p:txBody>
          <a:bodyPr/>
          <a:lstStyle>
            <a:lvl1pPr marL="0" indent="0" algn="ctr">
              <a:buNone/>
              <a:defRPr sz="160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44" name="Text Placeholder 34">
            <a:extLst>
              <a:ext uri="{FF2B5EF4-FFF2-40B4-BE49-F238E27FC236}">
                <a16:creationId xmlns:a16="http://schemas.microsoft.com/office/drawing/2014/main" id="{89FEB90B-A571-D242-8E72-4BECFFFA64D3}"/>
              </a:ext>
            </a:extLst>
          </p:cNvPr>
          <p:cNvSpPr>
            <a:spLocks noGrp="1"/>
          </p:cNvSpPr>
          <p:nvPr>
            <p:ph type="body" sz="quarter" idx="22"/>
          </p:nvPr>
        </p:nvSpPr>
        <p:spPr>
          <a:xfrm>
            <a:off x="9402380" y="2675907"/>
            <a:ext cx="2176020" cy="2693840"/>
          </a:xfrm>
          <a:prstGeom prst="rect">
            <a:avLst/>
          </a:prstGeom>
        </p:spPr>
        <p:txBody>
          <a:bodyPr/>
          <a:lstStyle>
            <a:lvl1pPr>
              <a:defRPr sz="1400"/>
            </a:lvl1pPr>
          </a:lstStyle>
          <a:p>
            <a:pPr lvl="0"/>
            <a:r>
              <a:rPr lang="en-US" dirty="0"/>
              <a:t>Edit Master text styles</a:t>
            </a:r>
          </a:p>
        </p:txBody>
      </p:sp>
    </p:spTree>
    <p:extLst>
      <p:ext uri="{BB962C8B-B14F-4D97-AF65-F5344CB8AC3E}">
        <p14:creationId xmlns:p14="http://schemas.microsoft.com/office/powerpoint/2010/main" val="4167736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mparis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C868EB-50FE-EB4A-91B8-D6A61692AE47}"/>
              </a:ext>
            </a:extLst>
          </p:cNvPr>
          <p:cNvSpPr/>
          <p:nvPr userDrawn="1"/>
        </p:nvSpPr>
        <p:spPr>
          <a:xfrm>
            <a:off x="4251419" y="1745840"/>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A86492-D9D5-9141-937D-7B8C83E3004D}"/>
              </a:ext>
            </a:extLst>
          </p:cNvPr>
          <p:cNvSpPr/>
          <p:nvPr userDrawn="1"/>
        </p:nvSpPr>
        <p:spPr>
          <a:xfrm>
            <a:off x="8101043" y="1745840"/>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DCC684-6BB1-7143-83CA-1408EABFD404}"/>
              </a:ext>
            </a:extLst>
          </p:cNvPr>
          <p:cNvSpPr/>
          <p:nvPr userDrawn="1"/>
        </p:nvSpPr>
        <p:spPr>
          <a:xfrm>
            <a:off x="401795" y="1745840"/>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24A1E4-1038-F140-841B-E503950AEAF3}"/>
              </a:ext>
            </a:extLst>
          </p:cNvPr>
          <p:cNvSpPr/>
          <p:nvPr userDrawn="1"/>
        </p:nvSpPr>
        <p:spPr>
          <a:xfrm>
            <a:off x="764145" y="1500911"/>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F44CF9-A5D9-C242-ABE7-4AF6198CA5E8}"/>
              </a:ext>
            </a:extLst>
          </p:cNvPr>
          <p:cNvSpPr/>
          <p:nvPr userDrawn="1"/>
        </p:nvSpPr>
        <p:spPr>
          <a:xfrm>
            <a:off x="8434965" y="1477719"/>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3DE326-CEFB-6E43-BD07-591EDE2A247D}"/>
              </a:ext>
            </a:extLst>
          </p:cNvPr>
          <p:cNvSpPr/>
          <p:nvPr userDrawn="1"/>
        </p:nvSpPr>
        <p:spPr>
          <a:xfrm>
            <a:off x="4613769" y="1470039"/>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0">
            <a:extLst>
              <a:ext uri="{FF2B5EF4-FFF2-40B4-BE49-F238E27FC236}">
                <a16:creationId xmlns:a16="http://schemas.microsoft.com/office/drawing/2014/main" id="{686B2290-3CAC-F14E-83F6-0B0B45ABFBC0}"/>
              </a:ext>
            </a:extLst>
          </p:cNvPr>
          <p:cNvSpPr>
            <a:spLocks noGrp="1"/>
          </p:cNvSpPr>
          <p:nvPr>
            <p:ph type="body" sz="quarter" idx="11" hasCustomPrompt="1"/>
          </p:nvPr>
        </p:nvSpPr>
        <p:spPr>
          <a:xfrm>
            <a:off x="4706678" y="1582738"/>
            <a:ext cx="2681518" cy="407987"/>
          </a:xfrm>
          <a:prstGeom prst="rect">
            <a:avLst/>
          </a:prstGeom>
        </p:spPr>
        <p:txBody>
          <a:bodyPr/>
          <a:lstStyle>
            <a:lvl1pPr marL="0" indent="0" algn="ctr">
              <a:buNone/>
              <a:defRPr sz="2800">
                <a:solidFill>
                  <a:schemeClr val="tx1"/>
                </a:solidFill>
                <a:latin typeface="Jenna Sue Pro" panose="02000000000000000000" pitchFamily="2" charset="77"/>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5" name="Text Placeholder 34">
            <a:extLst>
              <a:ext uri="{FF2B5EF4-FFF2-40B4-BE49-F238E27FC236}">
                <a16:creationId xmlns:a16="http://schemas.microsoft.com/office/drawing/2014/main" id="{CAD368BE-11AB-E04E-AD5A-7D0A9CAD75D8}"/>
              </a:ext>
            </a:extLst>
          </p:cNvPr>
          <p:cNvSpPr>
            <a:spLocks noGrp="1"/>
          </p:cNvSpPr>
          <p:nvPr>
            <p:ph type="body" sz="quarter" idx="13"/>
          </p:nvPr>
        </p:nvSpPr>
        <p:spPr>
          <a:xfrm>
            <a:off x="764145" y="2259835"/>
            <a:ext cx="2885518" cy="3109912"/>
          </a:xfrm>
          <a:prstGeom prst="rect">
            <a:avLst/>
          </a:prstGeom>
        </p:spPr>
        <p:txBody>
          <a:bodyPr/>
          <a:lstStyle>
            <a:lvl1pPr>
              <a:defRPr sz="1400"/>
            </a:lvl1pPr>
          </a:lstStyle>
          <a:p>
            <a:pPr lvl="0"/>
            <a:r>
              <a:rPr lang="en-US" dirty="0"/>
              <a:t>Edit Master text styles</a:t>
            </a:r>
          </a:p>
        </p:txBody>
      </p:sp>
      <p:sp>
        <p:nvSpPr>
          <p:cNvPr id="36" name="Text Placeholder 34">
            <a:extLst>
              <a:ext uri="{FF2B5EF4-FFF2-40B4-BE49-F238E27FC236}">
                <a16:creationId xmlns:a16="http://schemas.microsoft.com/office/drawing/2014/main" id="{001D5FE0-BDBD-884D-B44F-3FADA48B10AE}"/>
              </a:ext>
            </a:extLst>
          </p:cNvPr>
          <p:cNvSpPr>
            <a:spLocks noGrp="1"/>
          </p:cNvSpPr>
          <p:nvPr>
            <p:ph type="body" sz="quarter" idx="14"/>
          </p:nvPr>
        </p:nvSpPr>
        <p:spPr>
          <a:xfrm>
            <a:off x="4601627" y="2259835"/>
            <a:ext cx="2885518" cy="3109912"/>
          </a:xfrm>
          <a:prstGeom prst="rect">
            <a:avLst/>
          </a:prstGeom>
        </p:spPr>
        <p:txBody>
          <a:bodyPr/>
          <a:lstStyle>
            <a:lvl1pPr>
              <a:defRPr sz="1400"/>
            </a:lvl1pPr>
          </a:lstStyle>
          <a:p>
            <a:pPr lvl="0"/>
            <a:r>
              <a:rPr lang="en-US" dirty="0"/>
              <a:t>Edit Master text styles</a:t>
            </a:r>
          </a:p>
        </p:txBody>
      </p:sp>
      <p:sp>
        <p:nvSpPr>
          <p:cNvPr id="37" name="Text Placeholder 34">
            <a:extLst>
              <a:ext uri="{FF2B5EF4-FFF2-40B4-BE49-F238E27FC236}">
                <a16:creationId xmlns:a16="http://schemas.microsoft.com/office/drawing/2014/main" id="{70C21C18-1757-974D-B8AF-2F899AE817C7}"/>
              </a:ext>
            </a:extLst>
          </p:cNvPr>
          <p:cNvSpPr>
            <a:spLocks noGrp="1"/>
          </p:cNvSpPr>
          <p:nvPr>
            <p:ph type="body" sz="quarter" idx="15"/>
          </p:nvPr>
        </p:nvSpPr>
        <p:spPr>
          <a:xfrm>
            <a:off x="8446604" y="2259835"/>
            <a:ext cx="2885518" cy="3109912"/>
          </a:xfrm>
          <a:prstGeom prst="rect">
            <a:avLst/>
          </a:prstGeom>
        </p:spPr>
        <p:txBody>
          <a:bodyPr/>
          <a:lstStyle>
            <a:lvl1pPr>
              <a:defRPr sz="1400"/>
            </a:lvl1pPr>
          </a:lstStyle>
          <a:p>
            <a:pPr lvl="0"/>
            <a:r>
              <a:rPr lang="en-US" dirty="0"/>
              <a:t>Edit Master text styles</a:t>
            </a:r>
          </a:p>
        </p:txBody>
      </p:sp>
      <p:sp>
        <p:nvSpPr>
          <p:cNvPr id="38" name="Rectangle 37">
            <a:extLst>
              <a:ext uri="{FF2B5EF4-FFF2-40B4-BE49-F238E27FC236}">
                <a16:creationId xmlns:a16="http://schemas.microsoft.com/office/drawing/2014/main" id="{72C371F2-069B-0D41-ABA9-C3F1840F2966}"/>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lide Number Placeholder 5">
            <a:extLst>
              <a:ext uri="{FF2B5EF4-FFF2-40B4-BE49-F238E27FC236}">
                <a16:creationId xmlns:a16="http://schemas.microsoft.com/office/drawing/2014/main" id="{70304BF8-BCCE-934B-BBF0-4B072A751657}"/>
              </a:ext>
            </a:extLst>
          </p:cNvPr>
          <p:cNvSpPr>
            <a:spLocks noGrp="1"/>
          </p:cNvSpPr>
          <p:nvPr>
            <p:ph type="sldNum" sz="quarter" idx="16"/>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FF4A7A99-10B3-3341-91C2-39221957C89F}" type="slidenum">
              <a:rPr lang="en-US" smtClean="0"/>
              <a:pPr/>
              <a:t>‹#›</a:t>
            </a:fld>
            <a:endParaRPr lang="en-US" dirty="0"/>
          </a:p>
        </p:txBody>
      </p:sp>
      <p:sp>
        <p:nvSpPr>
          <p:cNvPr id="22" name="Text Placeholder 30">
            <a:extLst>
              <a:ext uri="{FF2B5EF4-FFF2-40B4-BE49-F238E27FC236}">
                <a16:creationId xmlns:a16="http://schemas.microsoft.com/office/drawing/2014/main" id="{7DBBB650-7398-2E4B-914D-D97AF0340B45}"/>
              </a:ext>
            </a:extLst>
          </p:cNvPr>
          <p:cNvSpPr>
            <a:spLocks noGrp="1"/>
          </p:cNvSpPr>
          <p:nvPr>
            <p:ph type="body" sz="quarter" idx="17" hasCustomPrompt="1"/>
          </p:nvPr>
        </p:nvSpPr>
        <p:spPr>
          <a:xfrm>
            <a:off x="8522220" y="1582738"/>
            <a:ext cx="2681518" cy="407987"/>
          </a:xfrm>
          <a:prstGeom prst="rect">
            <a:avLst/>
          </a:prstGeom>
        </p:spPr>
        <p:txBody>
          <a:bodyPr/>
          <a:lstStyle>
            <a:lvl1pPr marL="0" indent="0" algn="ctr">
              <a:buNone/>
              <a:defRPr sz="2800">
                <a:solidFill>
                  <a:schemeClr val="tx1"/>
                </a:solidFill>
                <a:latin typeface="Jenna Sue Pro" panose="02000000000000000000" pitchFamily="2" charset="77"/>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20" name="Title 1">
            <a:extLst>
              <a:ext uri="{FF2B5EF4-FFF2-40B4-BE49-F238E27FC236}">
                <a16:creationId xmlns:a16="http://schemas.microsoft.com/office/drawing/2014/main" id="{9C35CBC0-717C-AB46-9236-466B47FC21CE}"/>
              </a:ext>
            </a:extLst>
          </p:cNvPr>
          <p:cNvSpPr>
            <a:spLocks noGrp="1"/>
          </p:cNvSpPr>
          <p:nvPr>
            <p:ph type="ctrTitle"/>
          </p:nvPr>
        </p:nvSpPr>
        <p:spPr>
          <a:xfrm>
            <a:off x="703387" y="131033"/>
            <a:ext cx="9144000" cy="1194140"/>
          </a:xfrm>
          <a:prstGeom prst="rect">
            <a:avLst/>
          </a:prstGeom>
        </p:spPr>
        <p:txBody>
          <a:bodyPr anchor="b"/>
          <a:lstStyle>
            <a:lvl1pPr algn="l">
              <a:defRPr sz="6000">
                <a:solidFill>
                  <a:schemeClr val="bg2"/>
                </a:solidFill>
                <a:latin typeface="Jenna Sue Pro" panose="02000000000000000000" pitchFamily="2" charset="77"/>
              </a:defRPr>
            </a:lvl1pPr>
          </a:lstStyle>
          <a:p>
            <a:r>
              <a:rPr lang="en-US" dirty="0"/>
              <a:t>Click to edit Master title style</a:t>
            </a:r>
          </a:p>
        </p:txBody>
      </p:sp>
      <p:pic>
        <p:nvPicPr>
          <p:cNvPr id="21" name="Picture 38">
            <a:extLst>
              <a:ext uri="{FF2B5EF4-FFF2-40B4-BE49-F238E27FC236}">
                <a16:creationId xmlns:a16="http://schemas.microsoft.com/office/drawing/2014/main" id="{1D4A0617-5578-4A46-94A6-E9D37D86F8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23" name="Text Placeholder 30">
            <a:extLst>
              <a:ext uri="{FF2B5EF4-FFF2-40B4-BE49-F238E27FC236}">
                <a16:creationId xmlns:a16="http://schemas.microsoft.com/office/drawing/2014/main" id="{32F6380F-6531-E840-98C8-EB35F7F2907E}"/>
              </a:ext>
            </a:extLst>
          </p:cNvPr>
          <p:cNvSpPr>
            <a:spLocks noGrp="1"/>
          </p:cNvSpPr>
          <p:nvPr>
            <p:ph type="body" sz="quarter" idx="18" hasCustomPrompt="1"/>
          </p:nvPr>
        </p:nvSpPr>
        <p:spPr>
          <a:xfrm>
            <a:off x="849209" y="1573737"/>
            <a:ext cx="2681518" cy="407987"/>
          </a:xfrm>
          <a:prstGeom prst="rect">
            <a:avLst/>
          </a:prstGeom>
        </p:spPr>
        <p:txBody>
          <a:bodyPr/>
          <a:lstStyle>
            <a:lvl1pPr marL="0" indent="0" algn="ctr">
              <a:buNone/>
              <a:defRPr sz="2800">
                <a:solidFill>
                  <a:schemeClr val="tx1"/>
                </a:solidFill>
                <a:latin typeface="Jenna Sue Pro" panose="02000000000000000000" pitchFamily="2" charset="77"/>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Tree>
    <p:extLst>
      <p:ext uri="{BB962C8B-B14F-4D97-AF65-F5344CB8AC3E}">
        <p14:creationId xmlns:p14="http://schemas.microsoft.com/office/powerpoint/2010/main" val="563967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C868EB-50FE-EB4A-91B8-D6A61692AE47}"/>
              </a:ext>
            </a:extLst>
          </p:cNvPr>
          <p:cNvSpPr/>
          <p:nvPr userDrawn="1"/>
        </p:nvSpPr>
        <p:spPr>
          <a:xfrm>
            <a:off x="2482254" y="1706248"/>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A86492-D9D5-9141-937D-7B8C83E3004D}"/>
              </a:ext>
            </a:extLst>
          </p:cNvPr>
          <p:cNvSpPr/>
          <p:nvPr userDrawn="1"/>
        </p:nvSpPr>
        <p:spPr>
          <a:xfrm>
            <a:off x="6331878" y="1706248"/>
            <a:ext cx="3549545" cy="4137910"/>
          </a:xfrm>
          <a:prstGeom prst="rect">
            <a:avLst/>
          </a:prstGeom>
          <a:noFill/>
          <a:ln w="38100">
            <a:solidFill>
              <a:srgbClr val="E46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F44CF9-A5D9-C242-ABE7-4AF6198CA5E8}"/>
              </a:ext>
            </a:extLst>
          </p:cNvPr>
          <p:cNvSpPr/>
          <p:nvPr userDrawn="1"/>
        </p:nvSpPr>
        <p:spPr>
          <a:xfrm>
            <a:off x="6681392" y="1447472"/>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3DE326-CEFB-6E43-BD07-591EDE2A247D}"/>
              </a:ext>
            </a:extLst>
          </p:cNvPr>
          <p:cNvSpPr/>
          <p:nvPr userDrawn="1"/>
        </p:nvSpPr>
        <p:spPr>
          <a:xfrm>
            <a:off x="2844604" y="1430447"/>
            <a:ext cx="2824843" cy="489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0">
            <a:extLst>
              <a:ext uri="{FF2B5EF4-FFF2-40B4-BE49-F238E27FC236}">
                <a16:creationId xmlns:a16="http://schemas.microsoft.com/office/drawing/2014/main" id="{686B2290-3CAC-F14E-83F6-0B0B45ABFBC0}"/>
              </a:ext>
            </a:extLst>
          </p:cNvPr>
          <p:cNvSpPr>
            <a:spLocks noGrp="1"/>
          </p:cNvSpPr>
          <p:nvPr>
            <p:ph type="body" sz="quarter" idx="11" hasCustomPrompt="1"/>
          </p:nvPr>
        </p:nvSpPr>
        <p:spPr>
          <a:xfrm>
            <a:off x="2758609" y="1559589"/>
            <a:ext cx="2681518" cy="407987"/>
          </a:xfrm>
          <a:prstGeom prst="rect">
            <a:avLst/>
          </a:prstGeom>
        </p:spPr>
        <p:txBody>
          <a:bodyPr/>
          <a:lstStyle>
            <a:lvl1pPr marL="0" indent="0" algn="ctr">
              <a:buNone/>
              <a:defRPr sz="2800">
                <a:solidFill>
                  <a:schemeClr val="tx1"/>
                </a:solidFill>
                <a:latin typeface="Jenna Sue Pro" panose="02000000000000000000" pitchFamily="2" charset="77"/>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36" name="Text Placeholder 34">
            <a:extLst>
              <a:ext uri="{FF2B5EF4-FFF2-40B4-BE49-F238E27FC236}">
                <a16:creationId xmlns:a16="http://schemas.microsoft.com/office/drawing/2014/main" id="{001D5FE0-BDBD-884D-B44F-3FADA48B10AE}"/>
              </a:ext>
            </a:extLst>
          </p:cNvPr>
          <p:cNvSpPr>
            <a:spLocks noGrp="1"/>
          </p:cNvSpPr>
          <p:nvPr>
            <p:ph type="body" sz="quarter" idx="14"/>
          </p:nvPr>
        </p:nvSpPr>
        <p:spPr>
          <a:xfrm>
            <a:off x="2832462" y="2220243"/>
            <a:ext cx="2885518" cy="3109912"/>
          </a:xfrm>
          <a:prstGeom prst="rect">
            <a:avLst/>
          </a:prstGeom>
        </p:spPr>
        <p:txBody>
          <a:bodyPr/>
          <a:lstStyle>
            <a:lvl1pPr>
              <a:defRPr sz="1400"/>
            </a:lvl1pPr>
          </a:lstStyle>
          <a:p>
            <a:pPr lvl="0"/>
            <a:r>
              <a:rPr lang="en-US" dirty="0"/>
              <a:t>Edit Master text styles</a:t>
            </a:r>
          </a:p>
        </p:txBody>
      </p:sp>
      <p:sp>
        <p:nvSpPr>
          <p:cNvPr id="37" name="Text Placeholder 34">
            <a:extLst>
              <a:ext uri="{FF2B5EF4-FFF2-40B4-BE49-F238E27FC236}">
                <a16:creationId xmlns:a16="http://schemas.microsoft.com/office/drawing/2014/main" id="{70C21C18-1757-974D-B8AF-2F899AE817C7}"/>
              </a:ext>
            </a:extLst>
          </p:cNvPr>
          <p:cNvSpPr>
            <a:spLocks noGrp="1"/>
          </p:cNvSpPr>
          <p:nvPr>
            <p:ph type="body" sz="quarter" idx="15"/>
          </p:nvPr>
        </p:nvSpPr>
        <p:spPr>
          <a:xfrm>
            <a:off x="6677439" y="2220243"/>
            <a:ext cx="2885518" cy="3109912"/>
          </a:xfrm>
          <a:prstGeom prst="rect">
            <a:avLst/>
          </a:prstGeom>
        </p:spPr>
        <p:txBody>
          <a:bodyPr/>
          <a:lstStyle>
            <a:lvl1pPr>
              <a:defRPr sz="1400"/>
            </a:lvl1pPr>
          </a:lstStyle>
          <a:p>
            <a:pPr lvl="0"/>
            <a:r>
              <a:rPr lang="en-US" dirty="0"/>
              <a:t>Edit Master text styles</a:t>
            </a:r>
          </a:p>
        </p:txBody>
      </p:sp>
      <p:sp>
        <p:nvSpPr>
          <p:cNvPr id="38" name="Rectangle 37">
            <a:extLst>
              <a:ext uri="{FF2B5EF4-FFF2-40B4-BE49-F238E27FC236}">
                <a16:creationId xmlns:a16="http://schemas.microsoft.com/office/drawing/2014/main" id="{72C371F2-069B-0D41-ABA9-C3F1840F2966}"/>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DA6B43F-A6DE-9A41-B9EB-198E2D665A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40" name="Slide Number Placeholder 5">
            <a:extLst>
              <a:ext uri="{FF2B5EF4-FFF2-40B4-BE49-F238E27FC236}">
                <a16:creationId xmlns:a16="http://schemas.microsoft.com/office/drawing/2014/main" id="{70304BF8-BCCE-934B-BBF0-4B072A751657}"/>
              </a:ext>
            </a:extLst>
          </p:cNvPr>
          <p:cNvSpPr>
            <a:spLocks noGrp="1"/>
          </p:cNvSpPr>
          <p:nvPr>
            <p:ph type="sldNum" sz="quarter" idx="16"/>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FF4A7A99-10B3-3341-91C2-39221957C89F}" type="slidenum">
              <a:rPr lang="en-US" smtClean="0"/>
              <a:pPr/>
              <a:t>‹#›</a:t>
            </a:fld>
            <a:endParaRPr lang="en-US" dirty="0"/>
          </a:p>
        </p:txBody>
      </p:sp>
      <p:sp>
        <p:nvSpPr>
          <p:cNvPr id="22" name="Text Placeholder 30">
            <a:extLst>
              <a:ext uri="{FF2B5EF4-FFF2-40B4-BE49-F238E27FC236}">
                <a16:creationId xmlns:a16="http://schemas.microsoft.com/office/drawing/2014/main" id="{7DBBB650-7398-2E4B-914D-D97AF0340B45}"/>
              </a:ext>
            </a:extLst>
          </p:cNvPr>
          <p:cNvSpPr>
            <a:spLocks noGrp="1"/>
          </p:cNvSpPr>
          <p:nvPr>
            <p:ph type="body" sz="quarter" idx="17" hasCustomPrompt="1"/>
          </p:nvPr>
        </p:nvSpPr>
        <p:spPr>
          <a:xfrm>
            <a:off x="6574151" y="1559589"/>
            <a:ext cx="2681518" cy="407987"/>
          </a:xfrm>
          <a:prstGeom prst="rect">
            <a:avLst/>
          </a:prstGeom>
        </p:spPr>
        <p:txBody>
          <a:bodyPr/>
          <a:lstStyle>
            <a:lvl1pPr marL="0" indent="0" algn="ctr">
              <a:buNone/>
              <a:defRPr sz="2800">
                <a:solidFill>
                  <a:schemeClr val="tx1"/>
                </a:solidFill>
                <a:latin typeface="Jenna Sue Pro" panose="02000000000000000000" pitchFamily="2" charset="77"/>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Content Title</a:t>
            </a:r>
          </a:p>
        </p:txBody>
      </p:sp>
      <p:sp>
        <p:nvSpPr>
          <p:cNvPr id="20" name="Title 1">
            <a:extLst>
              <a:ext uri="{FF2B5EF4-FFF2-40B4-BE49-F238E27FC236}">
                <a16:creationId xmlns:a16="http://schemas.microsoft.com/office/drawing/2014/main" id="{9C35CBC0-717C-AB46-9236-466B47FC21CE}"/>
              </a:ext>
            </a:extLst>
          </p:cNvPr>
          <p:cNvSpPr>
            <a:spLocks noGrp="1"/>
          </p:cNvSpPr>
          <p:nvPr>
            <p:ph type="ctrTitle"/>
          </p:nvPr>
        </p:nvSpPr>
        <p:spPr>
          <a:xfrm>
            <a:off x="1524000" y="131875"/>
            <a:ext cx="9144000" cy="1194140"/>
          </a:xfrm>
          <a:prstGeom prst="rect">
            <a:avLst/>
          </a:prstGeom>
        </p:spPr>
        <p:txBody>
          <a:bodyPr anchor="b"/>
          <a:lstStyle>
            <a:lvl1pPr algn="ctr">
              <a:defRPr sz="6000">
                <a:solidFill>
                  <a:schemeClr val="bg2"/>
                </a:solidFill>
                <a:latin typeface="Jenna Sue Pro" panose="02000000000000000000" pitchFamily="2" charset="77"/>
              </a:defRPr>
            </a:lvl1pPr>
          </a:lstStyle>
          <a:p>
            <a:r>
              <a:rPr lang="en-US" dirty="0"/>
              <a:t>Click to edit Master title style</a:t>
            </a:r>
          </a:p>
        </p:txBody>
      </p:sp>
    </p:spTree>
    <p:extLst>
      <p:ext uri="{BB962C8B-B14F-4D97-AF65-F5344CB8AC3E}">
        <p14:creationId xmlns:p14="http://schemas.microsoft.com/office/powerpoint/2010/main" val="64594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74B5E6-250A-1446-8452-E86A07161F37}"/>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35AFF3-EBE4-FD42-A287-52B8EAB301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8" name="Slide Number Placeholder 5">
            <a:extLst>
              <a:ext uri="{FF2B5EF4-FFF2-40B4-BE49-F238E27FC236}">
                <a16:creationId xmlns:a16="http://schemas.microsoft.com/office/drawing/2014/main" id="{68ACDE62-DCFE-324C-9B34-32A94F833B94}"/>
              </a:ext>
            </a:extLst>
          </p:cNvPr>
          <p:cNvSpPr>
            <a:spLocks noGrp="1"/>
          </p:cNvSpPr>
          <p:nvPr>
            <p:ph type="sldNum" sz="quarter" idx="16"/>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F0569FE7-21D3-184B-B3E7-053CE12626AF}" type="slidenum">
              <a:rPr lang="en-US" smtClean="0"/>
              <a:pPr/>
              <a:t>‹#›</a:t>
            </a:fld>
            <a:endParaRPr lang="en-US" dirty="0"/>
          </a:p>
        </p:txBody>
      </p:sp>
      <p:sp>
        <p:nvSpPr>
          <p:cNvPr id="6" name="Text Placeholder 20">
            <a:extLst>
              <a:ext uri="{FF2B5EF4-FFF2-40B4-BE49-F238E27FC236}">
                <a16:creationId xmlns:a16="http://schemas.microsoft.com/office/drawing/2014/main" id="{436B6C92-CAB2-634A-8AA0-BA93AF9C46CD}"/>
              </a:ext>
            </a:extLst>
          </p:cNvPr>
          <p:cNvSpPr>
            <a:spLocks noGrp="1"/>
          </p:cNvSpPr>
          <p:nvPr>
            <p:ph type="body" sz="quarter" idx="17"/>
          </p:nvPr>
        </p:nvSpPr>
        <p:spPr>
          <a:xfrm>
            <a:off x="544642" y="443570"/>
            <a:ext cx="5851525" cy="889000"/>
          </a:xfrm>
          <a:prstGeom prst="rect">
            <a:avLst/>
          </a:prstGeom>
        </p:spPr>
        <p:txBody>
          <a:bodyPr>
            <a:noAutofit/>
          </a:bodyPr>
          <a:lstStyle>
            <a:lvl1pPr marL="0" indent="0">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dirty="0"/>
              <a:t>Edit Master text styles</a:t>
            </a:r>
          </a:p>
        </p:txBody>
      </p:sp>
    </p:spTree>
    <p:extLst>
      <p:ext uri="{BB962C8B-B14F-4D97-AF65-F5344CB8AC3E}">
        <p14:creationId xmlns:p14="http://schemas.microsoft.com/office/powerpoint/2010/main" val="1472424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Art Layout">
    <p:bg>
      <p:bgPr>
        <a:solidFill>
          <a:schemeClr val="bg1"/>
        </a:solidFill>
        <a:effectLst/>
      </p:bgPr>
    </p:bg>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id="{2898CF88-9616-374D-81B8-0D0E93894BAA}"/>
              </a:ext>
            </a:extLst>
          </p:cNvPr>
          <p:cNvSpPr>
            <a:spLocks noGrp="1"/>
          </p:cNvSpPr>
          <p:nvPr>
            <p:ph type="body" sz="quarter" idx="17"/>
          </p:nvPr>
        </p:nvSpPr>
        <p:spPr>
          <a:xfrm>
            <a:off x="0" y="443570"/>
            <a:ext cx="12192000" cy="889000"/>
          </a:xfrm>
          <a:prstGeom prst="rect">
            <a:avLst/>
          </a:prstGeom>
        </p:spPr>
        <p:txBody>
          <a:bodyPr>
            <a:noAutofit/>
          </a:bodyPr>
          <a:lstStyle>
            <a:lvl1pPr marL="0" indent="0" algn="ctr">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dirty="0"/>
              <a:t>Edit Master text styles</a:t>
            </a:r>
          </a:p>
        </p:txBody>
      </p:sp>
      <p:sp>
        <p:nvSpPr>
          <p:cNvPr id="10" name="Rectangle 9">
            <a:extLst>
              <a:ext uri="{FF2B5EF4-FFF2-40B4-BE49-F238E27FC236}">
                <a16:creationId xmlns:a16="http://schemas.microsoft.com/office/drawing/2014/main" id="{00F3AA0B-CB9A-5145-BEE5-AD38A5ECD6F9}"/>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a:extLst>
              <a:ext uri="{FF2B5EF4-FFF2-40B4-BE49-F238E27FC236}">
                <a16:creationId xmlns:a16="http://schemas.microsoft.com/office/drawing/2014/main" id="{3751D540-F1E2-7B49-84F4-C6ADF7BFC0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12" name="SmartArt Placeholder 2">
            <a:extLst>
              <a:ext uri="{FF2B5EF4-FFF2-40B4-BE49-F238E27FC236}">
                <a16:creationId xmlns:a16="http://schemas.microsoft.com/office/drawing/2014/main" id="{3BBACC5E-D7F2-2848-BE42-7482D1B84F8C}"/>
              </a:ext>
            </a:extLst>
          </p:cNvPr>
          <p:cNvSpPr>
            <a:spLocks noGrp="1"/>
          </p:cNvSpPr>
          <p:nvPr>
            <p:ph type="dgm" sz="quarter" idx="18"/>
          </p:nvPr>
        </p:nvSpPr>
        <p:spPr>
          <a:xfrm>
            <a:off x="1059656" y="1721318"/>
            <a:ext cx="10072688" cy="3871912"/>
          </a:xfrm>
          <a:prstGeom prst="rect">
            <a:avLst/>
          </a:prstGeom>
        </p:spPr>
        <p:txBody>
          <a:bodyPr/>
          <a:lstStyle/>
          <a:p>
            <a:endParaRPr lang="en-US"/>
          </a:p>
        </p:txBody>
      </p:sp>
    </p:spTree>
    <p:extLst>
      <p:ext uri="{BB962C8B-B14F-4D97-AF65-F5344CB8AC3E}">
        <p14:creationId xmlns:p14="http://schemas.microsoft.com/office/powerpoint/2010/main" val="1675936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p:bg>
      <p:bgPr>
        <a:solidFill>
          <a:schemeClr val="bg1"/>
        </a:solidFill>
        <a:effectLst/>
      </p:bgPr>
    </p:bg>
    <p:spTree>
      <p:nvGrpSpPr>
        <p:cNvPr id="1" name=""/>
        <p:cNvGrpSpPr/>
        <p:nvPr/>
      </p:nvGrpSpPr>
      <p:grpSpPr>
        <a:xfrm>
          <a:off x="0" y="0"/>
          <a:ext cx="0" cy="0"/>
          <a:chOff x="0" y="0"/>
          <a:chExt cx="0" cy="0"/>
        </a:xfrm>
      </p:grpSpPr>
      <p:sp>
        <p:nvSpPr>
          <p:cNvPr id="6" name="Text Placeholder 20">
            <a:extLst>
              <a:ext uri="{FF2B5EF4-FFF2-40B4-BE49-F238E27FC236}">
                <a16:creationId xmlns:a16="http://schemas.microsoft.com/office/drawing/2014/main" id="{88CECDA3-7D95-054E-95AD-1529C2B3C3CC}"/>
              </a:ext>
            </a:extLst>
          </p:cNvPr>
          <p:cNvSpPr>
            <a:spLocks noGrp="1"/>
          </p:cNvSpPr>
          <p:nvPr>
            <p:ph type="body" sz="quarter" idx="17"/>
          </p:nvPr>
        </p:nvSpPr>
        <p:spPr>
          <a:xfrm>
            <a:off x="0" y="443570"/>
            <a:ext cx="12192000" cy="889000"/>
          </a:xfrm>
          <a:prstGeom prst="rect">
            <a:avLst/>
          </a:prstGeom>
        </p:spPr>
        <p:txBody>
          <a:bodyPr>
            <a:noAutofit/>
          </a:bodyPr>
          <a:lstStyle>
            <a:lvl1pPr marL="0" indent="0" algn="ctr">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dirty="0"/>
              <a:t>Edit Master text styles</a:t>
            </a:r>
          </a:p>
        </p:txBody>
      </p:sp>
      <p:sp>
        <p:nvSpPr>
          <p:cNvPr id="7" name="Rectangle 6">
            <a:extLst>
              <a:ext uri="{FF2B5EF4-FFF2-40B4-BE49-F238E27FC236}">
                <a16:creationId xmlns:a16="http://schemas.microsoft.com/office/drawing/2014/main" id="{ECE13557-2659-CB49-9283-2908D1B1543A}"/>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a:extLst>
              <a:ext uri="{FF2B5EF4-FFF2-40B4-BE49-F238E27FC236}">
                <a16:creationId xmlns:a16="http://schemas.microsoft.com/office/drawing/2014/main" id="{BA0BC94D-D9CA-FE4B-A2DB-F4EB76B6B3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773" y="6540671"/>
            <a:ext cx="302683" cy="165100"/>
          </a:xfrm>
          <a:prstGeom prst="rect">
            <a:avLst/>
          </a:prstGeom>
        </p:spPr>
      </p:pic>
      <p:sp>
        <p:nvSpPr>
          <p:cNvPr id="13" name="Table Placeholder 27">
            <a:extLst>
              <a:ext uri="{FF2B5EF4-FFF2-40B4-BE49-F238E27FC236}">
                <a16:creationId xmlns:a16="http://schemas.microsoft.com/office/drawing/2014/main" id="{26F6A0C8-9499-2343-A205-E70C4607BA20}"/>
              </a:ext>
            </a:extLst>
          </p:cNvPr>
          <p:cNvSpPr>
            <a:spLocks noGrp="1"/>
          </p:cNvSpPr>
          <p:nvPr>
            <p:ph type="tbl" sz="quarter" idx="18"/>
          </p:nvPr>
        </p:nvSpPr>
        <p:spPr>
          <a:xfrm>
            <a:off x="1720850" y="1868488"/>
            <a:ext cx="9185275" cy="3806825"/>
          </a:xfrm>
          <a:prstGeom prst="rect">
            <a:avLst/>
          </a:prstGeom>
        </p:spPr>
        <p:txBody>
          <a:bodyPr/>
          <a:lstStyle/>
          <a:p>
            <a:endParaRPr lang="en-US"/>
          </a:p>
        </p:txBody>
      </p:sp>
    </p:spTree>
    <p:extLst>
      <p:ext uri="{BB962C8B-B14F-4D97-AF65-F5344CB8AC3E}">
        <p14:creationId xmlns:p14="http://schemas.microsoft.com/office/powerpoint/2010/main" val="250016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rang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E482C57-8C8A-1149-9C33-90984B29874A}"/>
              </a:ext>
            </a:extLst>
          </p:cNvPr>
          <p:cNvSpPr>
            <a:spLocks noGrp="1"/>
          </p:cNvSpPr>
          <p:nvPr>
            <p:ph type="pic" sz="quarter" idx="10"/>
          </p:nvPr>
        </p:nvSpPr>
        <p:spPr>
          <a:xfrm>
            <a:off x="0" y="0"/>
            <a:ext cx="5477256" cy="6858000"/>
          </a:xfrm>
          <a:prstGeom prst="rect">
            <a:avLst/>
          </a:prstGeom>
          <a:blipFill>
            <a:blip r:embed="rId2"/>
            <a:stretch>
              <a:fillRect/>
            </a:stretch>
          </a:blipFill>
        </p:spPr>
        <p:txBody>
          <a:bodyPr wrap="square"/>
          <a:lstStyle>
            <a:lvl1pPr marL="0" indent="0">
              <a:buNone/>
              <a:defRPr>
                <a:solidFill>
                  <a:schemeClr val="tx1">
                    <a:alpha val="0"/>
                  </a:schemeClr>
                </a:solidFill>
              </a:defRPr>
            </a:lvl1pPr>
          </a:lstStyle>
          <a:p>
            <a:endParaRPr lang="en-US" dirty="0"/>
          </a:p>
        </p:txBody>
      </p:sp>
      <p:sp>
        <p:nvSpPr>
          <p:cNvPr id="19" name="Text Placeholder 18">
            <a:extLst>
              <a:ext uri="{FF2B5EF4-FFF2-40B4-BE49-F238E27FC236}">
                <a16:creationId xmlns:a16="http://schemas.microsoft.com/office/drawing/2014/main" id="{AF2F3277-3EB2-8F41-BC97-D1E522F3E19E}"/>
              </a:ext>
            </a:extLst>
          </p:cNvPr>
          <p:cNvSpPr>
            <a:spLocks noGrp="1"/>
          </p:cNvSpPr>
          <p:nvPr>
            <p:ph type="body" sz="quarter" idx="11" hasCustomPrompt="1"/>
          </p:nvPr>
        </p:nvSpPr>
        <p:spPr>
          <a:xfrm>
            <a:off x="6191291" y="2563110"/>
            <a:ext cx="4775200" cy="1079500"/>
          </a:xfrm>
          <a:prstGeom prst="rect">
            <a:avLst/>
          </a:prstGeom>
        </p:spPr>
        <p:txBody>
          <a:bodyPr/>
          <a:lstStyle>
            <a:lvl1pPr marL="0" indent="0">
              <a:buNone/>
              <a:defRPr sz="4000" baseline="0">
                <a:solidFill>
                  <a:schemeClr val="bg1"/>
                </a:solidFill>
                <a:latin typeface="Arial" panose="020B0604020202020204" pitchFamily="34" charset="0"/>
                <a:cs typeface="Arial" panose="020B0604020202020204" pitchFamily="34" charset="0"/>
              </a:defRPr>
            </a:lvl1pPr>
            <a:lvl2pPr>
              <a:defRPr>
                <a:latin typeface="Jenna Sue" pitchFamily="2" charset="0"/>
              </a:defRPr>
            </a:lvl2pPr>
            <a:lvl3pPr>
              <a:defRPr>
                <a:latin typeface="Jenna Sue" pitchFamily="2" charset="0"/>
              </a:defRPr>
            </a:lvl3pPr>
            <a:lvl4pPr>
              <a:defRPr>
                <a:latin typeface="Jenna Sue" pitchFamily="2" charset="0"/>
              </a:defRPr>
            </a:lvl4pPr>
            <a:lvl5pPr>
              <a:defRPr>
                <a:latin typeface="Jenna Sue" pitchFamily="2" charset="0"/>
              </a:defRPr>
            </a:lvl5pPr>
          </a:lstStyle>
          <a:p>
            <a:pPr lvl="0"/>
            <a:r>
              <a:rPr lang="en-US" dirty="0"/>
              <a:t>Presentation Title</a:t>
            </a:r>
          </a:p>
        </p:txBody>
      </p:sp>
      <p:sp>
        <p:nvSpPr>
          <p:cNvPr id="21" name="Text Placeholder 20">
            <a:extLst>
              <a:ext uri="{FF2B5EF4-FFF2-40B4-BE49-F238E27FC236}">
                <a16:creationId xmlns:a16="http://schemas.microsoft.com/office/drawing/2014/main" id="{D1CE2416-824C-334A-A2EA-9EFBA0F7529E}"/>
              </a:ext>
            </a:extLst>
          </p:cNvPr>
          <p:cNvSpPr>
            <a:spLocks noGrp="1"/>
          </p:cNvSpPr>
          <p:nvPr>
            <p:ph type="body" sz="quarter" idx="12" hasCustomPrompt="1"/>
          </p:nvPr>
        </p:nvSpPr>
        <p:spPr>
          <a:xfrm>
            <a:off x="6244106" y="3460668"/>
            <a:ext cx="4818062" cy="869950"/>
          </a:xfrm>
          <a:prstGeom prst="rect">
            <a:avLst/>
          </a:prstGeom>
        </p:spPr>
        <p:txBody>
          <a:bodyPr/>
          <a:lstStyle>
            <a:lvl1pPr marL="0" indent="0">
              <a:buNone/>
              <a:defRPr sz="5000" baseline="0">
                <a:solidFill>
                  <a:schemeClr val="accent6"/>
                </a:solidFill>
                <a:latin typeface="Jenna Sue Pro" panose="02000000000000000000" pitchFamily="2" charset="77"/>
              </a:defRPr>
            </a:lvl1pPr>
            <a:lvl2pPr>
              <a:defRPr>
                <a:solidFill>
                  <a:schemeClr val="accent6"/>
                </a:solidFill>
                <a:latin typeface="Jenna Sue Pro" panose="02000000000000000000" pitchFamily="2" charset="77"/>
              </a:defRPr>
            </a:lvl2pPr>
            <a:lvl3pPr>
              <a:defRPr>
                <a:solidFill>
                  <a:schemeClr val="accent6"/>
                </a:solidFill>
                <a:latin typeface="Jenna Sue Pro" panose="02000000000000000000" pitchFamily="2" charset="77"/>
              </a:defRPr>
            </a:lvl3pPr>
            <a:lvl4pPr>
              <a:defRPr>
                <a:solidFill>
                  <a:schemeClr val="accent6"/>
                </a:solidFill>
                <a:latin typeface="Jenna Sue Pro" panose="02000000000000000000" pitchFamily="2" charset="77"/>
              </a:defRPr>
            </a:lvl4pPr>
            <a:lvl5pPr>
              <a:defRPr>
                <a:solidFill>
                  <a:schemeClr val="accent6"/>
                </a:solidFill>
                <a:latin typeface="Jenna Sue Pro" panose="02000000000000000000" pitchFamily="2" charset="77"/>
              </a:defRPr>
            </a:lvl5pPr>
          </a:lstStyle>
          <a:p>
            <a:pPr lvl="0"/>
            <a:r>
              <a:rPr lang="en-US" dirty="0" err="1"/>
              <a:t>Subheadline</a:t>
            </a:r>
            <a:r>
              <a:rPr lang="en-US" dirty="0"/>
              <a:t> for Presentation</a:t>
            </a:r>
          </a:p>
        </p:txBody>
      </p:sp>
      <p:sp>
        <p:nvSpPr>
          <p:cNvPr id="25" name="Text Placeholder 24">
            <a:extLst>
              <a:ext uri="{FF2B5EF4-FFF2-40B4-BE49-F238E27FC236}">
                <a16:creationId xmlns:a16="http://schemas.microsoft.com/office/drawing/2014/main" id="{96E4D5E5-A210-BE45-B14F-B2B9FFB425A1}"/>
              </a:ext>
            </a:extLst>
          </p:cNvPr>
          <p:cNvSpPr>
            <a:spLocks noGrp="1"/>
          </p:cNvSpPr>
          <p:nvPr>
            <p:ph type="body" sz="quarter" idx="13" hasCustomPrompt="1"/>
          </p:nvPr>
        </p:nvSpPr>
        <p:spPr>
          <a:xfrm>
            <a:off x="9501187" y="88089"/>
            <a:ext cx="2690813" cy="831850"/>
          </a:xfrm>
          <a:prstGeom prst="rect">
            <a:avLst/>
          </a:prstGeom>
        </p:spPr>
        <p:txBody>
          <a:bodyPr/>
          <a:lstStyle>
            <a:lvl1pPr marL="0" indent="0" algn="r">
              <a:lnSpc>
                <a:spcPct val="100000"/>
              </a:lnSpc>
              <a:spcBef>
                <a:spcPts val="0"/>
              </a:spcBef>
              <a:buNone/>
              <a:defRPr sz="1000">
                <a:solidFill>
                  <a:schemeClr val="accent6"/>
                </a:solidFill>
              </a:defRPr>
            </a:lvl1pPr>
            <a:lvl2pPr algn="r">
              <a:defRPr sz="1000">
                <a:solidFill>
                  <a:schemeClr val="accent6"/>
                </a:solidFill>
              </a:defRPr>
            </a:lvl2pPr>
            <a:lvl3pPr algn="r">
              <a:defRPr sz="1000">
                <a:solidFill>
                  <a:schemeClr val="accent6"/>
                </a:solidFill>
              </a:defRPr>
            </a:lvl3pPr>
            <a:lvl4pPr algn="r">
              <a:defRPr sz="1000">
                <a:solidFill>
                  <a:schemeClr val="accent6"/>
                </a:solidFill>
              </a:defRPr>
            </a:lvl4pPr>
            <a:lvl5pPr algn="r">
              <a:defRPr sz="1000">
                <a:solidFill>
                  <a:schemeClr val="accent6"/>
                </a:solidFill>
              </a:defRPr>
            </a:lvl5pPr>
          </a:lstStyle>
          <a:p>
            <a:pPr lvl="0"/>
            <a:r>
              <a:rPr lang="en-US" dirty="0"/>
              <a:t>January 24, 2019</a:t>
            </a:r>
          </a:p>
          <a:p>
            <a:pPr lvl="0"/>
            <a:r>
              <a:rPr lang="en-US" dirty="0"/>
              <a:t>Prepared by: Name</a:t>
            </a:r>
          </a:p>
        </p:txBody>
      </p:sp>
    </p:spTree>
    <p:extLst>
      <p:ext uri="{BB962C8B-B14F-4D97-AF65-F5344CB8AC3E}">
        <p14:creationId xmlns:p14="http://schemas.microsoft.com/office/powerpoint/2010/main" val="265001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93DBFFAA-B534-D74E-98A3-99F2759D8E14}"/>
              </a:ext>
            </a:extLst>
          </p:cNvPr>
          <p:cNvSpPr>
            <a:spLocks noGrp="1"/>
          </p:cNvSpPr>
          <p:nvPr>
            <p:ph type="pic" sz="quarter" idx="10"/>
          </p:nvPr>
        </p:nvSpPr>
        <p:spPr>
          <a:xfrm>
            <a:off x="0" y="0"/>
            <a:ext cx="5477256" cy="6858000"/>
          </a:xfrm>
          <a:prstGeom prst="rect">
            <a:avLst/>
          </a:prstGeom>
          <a:blipFill>
            <a:blip r:embed="rId2"/>
            <a:stretch>
              <a:fillRect/>
            </a:stretch>
          </a:blipFill>
        </p:spPr>
        <p:txBody>
          <a:bodyPr/>
          <a:lstStyle/>
          <a:p>
            <a:endParaRPr lang="en-US"/>
          </a:p>
        </p:txBody>
      </p:sp>
      <p:sp>
        <p:nvSpPr>
          <p:cNvPr id="9" name="Text Placeholder 24">
            <a:extLst>
              <a:ext uri="{FF2B5EF4-FFF2-40B4-BE49-F238E27FC236}">
                <a16:creationId xmlns:a16="http://schemas.microsoft.com/office/drawing/2014/main" id="{D5003CFB-D8CE-EF4E-9302-3680F1946357}"/>
              </a:ext>
            </a:extLst>
          </p:cNvPr>
          <p:cNvSpPr>
            <a:spLocks noGrp="1"/>
          </p:cNvSpPr>
          <p:nvPr>
            <p:ph type="body" sz="quarter" idx="13" hasCustomPrompt="1"/>
          </p:nvPr>
        </p:nvSpPr>
        <p:spPr>
          <a:xfrm>
            <a:off x="9501187" y="88089"/>
            <a:ext cx="2690813" cy="831850"/>
          </a:xfrm>
          <a:prstGeom prst="rect">
            <a:avLst/>
          </a:prstGeom>
        </p:spPr>
        <p:txBody>
          <a:bodyPr/>
          <a:lstStyle>
            <a:lvl1pPr marL="0" indent="0" algn="r">
              <a:lnSpc>
                <a:spcPct val="100000"/>
              </a:lnSpc>
              <a:spcBef>
                <a:spcPts val="0"/>
              </a:spcBef>
              <a:buNone/>
              <a:defRPr sz="1000">
                <a:solidFill>
                  <a:schemeClr val="tx1"/>
                </a:solidFill>
              </a:defRPr>
            </a:lvl1pPr>
            <a:lvl2pPr algn="r">
              <a:defRPr sz="1000">
                <a:solidFill>
                  <a:schemeClr val="accent6"/>
                </a:solidFill>
              </a:defRPr>
            </a:lvl2pPr>
            <a:lvl3pPr algn="r">
              <a:defRPr sz="1000">
                <a:solidFill>
                  <a:schemeClr val="accent6"/>
                </a:solidFill>
              </a:defRPr>
            </a:lvl3pPr>
            <a:lvl4pPr algn="r">
              <a:defRPr sz="1000">
                <a:solidFill>
                  <a:schemeClr val="accent6"/>
                </a:solidFill>
              </a:defRPr>
            </a:lvl4pPr>
            <a:lvl5pPr algn="r">
              <a:defRPr sz="1000">
                <a:solidFill>
                  <a:schemeClr val="accent6"/>
                </a:solidFill>
              </a:defRPr>
            </a:lvl5pPr>
          </a:lstStyle>
          <a:p>
            <a:pPr lvl="0"/>
            <a:r>
              <a:rPr lang="en-US" dirty="0"/>
              <a:t>January 24, 2019</a:t>
            </a:r>
          </a:p>
          <a:p>
            <a:pPr lvl="0"/>
            <a:r>
              <a:rPr lang="en-US" dirty="0"/>
              <a:t>Prepared by: Name</a:t>
            </a:r>
          </a:p>
        </p:txBody>
      </p:sp>
      <p:pic>
        <p:nvPicPr>
          <p:cNvPr id="10" name="Graphic 9">
            <a:extLst>
              <a:ext uri="{FF2B5EF4-FFF2-40B4-BE49-F238E27FC236}">
                <a16:creationId xmlns:a16="http://schemas.microsoft.com/office/drawing/2014/main" id="{73BF5E0B-E73F-5449-80F8-DAE7B17D349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9465" t="44153" r="38568" b="38558"/>
          <a:stretch/>
        </p:blipFill>
        <p:spPr>
          <a:xfrm>
            <a:off x="9606815" y="5285781"/>
            <a:ext cx="2585186" cy="1572220"/>
          </a:xfrm>
          <a:prstGeom prst="rect">
            <a:avLst/>
          </a:prstGeom>
        </p:spPr>
      </p:pic>
      <p:sp>
        <p:nvSpPr>
          <p:cNvPr id="11" name="Rectangle 10">
            <a:extLst>
              <a:ext uri="{FF2B5EF4-FFF2-40B4-BE49-F238E27FC236}">
                <a16:creationId xmlns:a16="http://schemas.microsoft.com/office/drawing/2014/main" id="{08662240-3F30-D24B-8766-84623A895F90}"/>
              </a:ext>
            </a:extLst>
          </p:cNvPr>
          <p:cNvSpPr/>
          <p:nvPr userDrawn="1"/>
        </p:nvSpPr>
        <p:spPr>
          <a:xfrm>
            <a:off x="5477256" y="-322729"/>
            <a:ext cx="52815" cy="7301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8">
            <a:extLst>
              <a:ext uri="{FF2B5EF4-FFF2-40B4-BE49-F238E27FC236}">
                <a16:creationId xmlns:a16="http://schemas.microsoft.com/office/drawing/2014/main" id="{E9057BA4-3A63-1043-B18C-5ADFD05220DD}"/>
              </a:ext>
            </a:extLst>
          </p:cNvPr>
          <p:cNvSpPr>
            <a:spLocks noGrp="1"/>
          </p:cNvSpPr>
          <p:nvPr>
            <p:ph type="body" sz="quarter" idx="11" hasCustomPrompt="1"/>
          </p:nvPr>
        </p:nvSpPr>
        <p:spPr>
          <a:xfrm>
            <a:off x="6191291" y="2563110"/>
            <a:ext cx="4775200" cy="1079500"/>
          </a:xfrm>
          <a:prstGeom prst="rect">
            <a:avLst/>
          </a:prstGeom>
        </p:spPr>
        <p:txBody>
          <a:bodyPr/>
          <a:lstStyle>
            <a:lvl1pPr marL="0" indent="0">
              <a:buNone/>
              <a:defRPr sz="4000" baseline="0">
                <a:solidFill>
                  <a:schemeClr val="bg2"/>
                </a:solidFill>
                <a:latin typeface="Arial" panose="020B0604020202020204" pitchFamily="34" charset="0"/>
                <a:cs typeface="Arial" panose="020B0604020202020204" pitchFamily="34" charset="0"/>
              </a:defRPr>
            </a:lvl1pPr>
            <a:lvl2pPr>
              <a:defRPr>
                <a:latin typeface="Jenna Sue" pitchFamily="2" charset="0"/>
              </a:defRPr>
            </a:lvl2pPr>
            <a:lvl3pPr>
              <a:defRPr>
                <a:latin typeface="Jenna Sue" pitchFamily="2" charset="0"/>
              </a:defRPr>
            </a:lvl3pPr>
            <a:lvl4pPr>
              <a:defRPr>
                <a:latin typeface="Jenna Sue" pitchFamily="2" charset="0"/>
              </a:defRPr>
            </a:lvl4pPr>
            <a:lvl5pPr>
              <a:defRPr>
                <a:latin typeface="Jenna Sue" pitchFamily="2" charset="0"/>
              </a:defRPr>
            </a:lvl5pPr>
          </a:lstStyle>
          <a:p>
            <a:pPr lvl="0"/>
            <a:r>
              <a:rPr lang="en-US" dirty="0"/>
              <a:t>Presentation Title</a:t>
            </a:r>
          </a:p>
        </p:txBody>
      </p:sp>
      <p:sp>
        <p:nvSpPr>
          <p:cNvPr id="15" name="Text Placeholder 20">
            <a:extLst>
              <a:ext uri="{FF2B5EF4-FFF2-40B4-BE49-F238E27FC236}">
                <a16:creationId xmlns:a16="http://schemas.microsoft.com/office/drawing/2014/main" id="{675B749D-C566-6E49-8A56-233A5F96A2A9}"/>
              </a:ext>
            </a:extLst>
          </p:cNvPr>
          <p:cNvSpPr>
            <a:spLocks noGrp="1"/>
          </p:cNvSpPr>
          <p:nvPr>
            <p:ph type="body" sz="quarter" idx="12" hasCustomPrompt="1"/>
          </p:nvPr>
        </p:nvSpPr>
        <p:spPr>
          <a:xfrm>
            <a:off x="6244106" y="3460668"/>
            <a:ext cx="4818062" cy="869950"/>
          </a:xfrm>
          <a:prstGeom prst="rect">
            <a:avLst/>
          </a:prstGeom>
        </p:spPr>
        <p:txBody>
          <a:bodyPr/>
          <a:lstStyle>
            <a:lvl1pPr marL="0" indent="0">
              <a:buNone/>
              <a:defRPr sz="5000" baseline="0">
                <a:solidFill>
                  <a:schemeClr val="tx1"/>
                </a:solidFill>
                <a:latin typeface="Jenna Sue Pro" panose="02000000000000000000" pitchFamily="2" charset="77"/>
              </a:defRPr>
            </a:lvl1pPr>
            <a:lvl2pPr>
              <a:defRPr>
                <a:solidFill>
                  <a:schemeClr val="accent6"/>
                </a:solidFill>
                <a:latin typeface="Jenna Sue Pro" panose="02000000000000000000" pitchFamily="2" charset="77"/>
              </a:defRPr>
            </a:lvl2pPr>
            <a:lvl3pPr>
              <a:defRPr>
                <a:solidFill>
                  <a:schemeClr val="accent6"/>
                </a:solidFill>
                <a:latin typeface="Jenna Sue Pro" panose="02000000000000000000" pitchFamily="2" charset="77"/>
              </a:defRPr>
            </a:lvl3pPr>
            <a:lvl4pPr>
              <a:defRPr>
                <a:solidFill>
                  <a:schemeClr val="accent6"/>
                </a:solidFill>
                <a:latin typeface="Jenna Sue Pro" panose="02000000000000000000" pitchFamily="2" charset="77"/>
              </a:defRPr>
            </a:lvl4pPr>
            <a:lvl5pPr>
              <a:defRPr>
                <a:solidFill>
                  <a:schemeClr val="accent6"/>
                </a:solidFill>
                <a:latin typeface="Jenna Sue Pro" panose="02000000000000000000" pitchFamily="2" charset="77"/>
              </a:defRPr>
            </a:lvl5pPr>
          </a:lstStyle>
          <a:p>
            <a:pPr lvl="0"/>
            <a:r>
              <a:rPr lang="en-US" dirty="0" err="1"/>
              <a:t>Subheadline</a:t>
            </a:r>
            <a:r>
              <a:rPr lang="en-US" dirty="0"/>
              <a:t> for Presentation</a:t>
            </a:r>
          </a:p>
        </p:txBody>
      </p:sp>
    </p:spTree>
    <p:extLst>
      <p:ext uri="{BB962C8B-B14F-4D97-AF65-F5344CB8AC3E}">
        <p14:creationId xmlns:p14="http://schemas.microsoft.com/office/powerpoint/2010/main" val="266907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3E8308-3FBB-0246-8975-551ACDA952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8600"/>
          </a:xfrm>
          <a:prstGeom prst="rect">
            <a:avLst/>
          </a:prstGeom>
        </p:spPr>
      </p:pic>
      <p:pic>
        <p:nvPicPr>
          <p:cNvPr id="2" name="Picture 1">
            <a:extLst>
              <a:ext uri="{FF2B5EF4-FFF2-40B4-BE49-F238E27FC236}">
                <a16:creationId xmlns:a16="http://schemas.microsoft.com/office/drawing/2014/main" id="{6F84CD9A-D80A-8241-A092-6EB2F51A15D4}"/>
              </a:ext>
            </a:extLst>
          </p:cNvPr>
          <p:cNvPicPr>
            <a:picLocks noChangeAspect="1"/>
          </p:cNvPicPr>
          <p:nvPr userDrawn="1"/>
        </p:nvPicPr>
        <p:blipFill>
          <a:blip r:embed="rId3"/>
          <a:stretch>
            <a:fillRect/>
          </a:stretch>
        </p:blipFill>
        <p:spPr>
          <a:xfrm>
            <a:off x="165100" y="343737"/>
            <a:ext cx="4965700" cy="1447800"/>
          </a:xfrm>
          <a:prstGeom prst="rect">
            <a:avLst/>
          </a:prstGeom>
        </p:spPr>
      </p:pic>
      <p:sp>
        <p:nvSpPr>
          <p:cNvPr id="11" name="Rectangle 10">
            <a:extLst>
              <a:ext uri="{FF2B5EF4-FFF2-40B4-BE49-F238E27FC236}">
                <a16:creationId xmlns:a16="http://schemas.microsoft.com/office/drawing/2014/main" id="{511FDB2C-98DA-AE42-A2D8-1F29191C5437}"/>
              </a:ext>
            </a:extLst>
          </p:cNvPr>
          <p:cNvSpPr/>
          <p:nvPr userDrawn="1"/>
        </p:nvSpPr>
        <p:spPr>
          <a:xfrm rot="16200000">
            <a:off x="860369" y="1180408"/>
            <a:ext cx="71157" cy="631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A094E721-EBA3-3D41-BEDC-07855308A253}"/>
              </a:ext>
            </a:extLst>
          </p:cNvPr>
          <p:cNvSpPr>
            <a:spLocks noGrp="1"/>
          </p:cNvSpPr>
          <p:nvPr>
            <p:ph type="body" sz="quarter" idx="10"/>
          </p:nvPr>
        </p:nvSpPr>
        <p:spPr>
          <a:xfrm>
            <a:off x="581025" y="1495425"/>
            <a:ext cx="4549775" cy="4672013"/>
          </a:xfrm>
          <a:prstGeom prst="rect">
            <a:avLst/>
          </a:prstGeom>
        </p:spPr>
        <p:txBody>
          <a:bodyPr/>
          <a:lstStyle>
            <a:lvl1pPr marL="228600" indent="-228600">
              <a:buFont typeface="Wingdings" pitchFamily="2" charset="2"/>
              <a:buChar char="ü"/>
              <a:defRPr sz="2000">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Edit Master text styles</a:t>
            </a:r>
          </a:p>
        </p:txBody>
      </p:sp>
      <p:sp>
        <p:nvSpPr>
          <p:cNvPr id="6" name="Slide Number Placeholder 5">
            <a:extLst>
              <a:ext uri="{FF2B5EF4-FFF2-40B4-BE49-F238E27FC236}">
                <a16:creationId xmlns:a16="http://schemas.microsoft.com/office/drawing/2014/main" id="{7C0D0DE0-A2F8-1942-BA72-434D538D18D1}"/>
              </a:ext>
            </a:extLst>
          </p:cNvPr>
          <p:cNvSpPr>
            <a:spLocks noGrp="1"/>
          </p:cNvSpPr>
          <p:nvPr>
            <p:ph type="sldNum" sz="quarter" idx="12"/>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ADDDFF19-2D28-8F44-A84A-E1E6A4F0C544}" type="slidenum">
              <a:rPr lang="en-US" smtClean="0"/>
              <a:pPr/>
              <a:t>‹#›</a:t>
            </a:fld>
            <a:endParaRPr lang="en-US" dirty="0"/>
          </a:p>
        </p:txBody>
      </p:sp>
    </p:spTree>
    <p:extLst>
      <p:ext uri="{BB962C8B-B14F-4D97-AF65-F5344CB8AC3E}">
        <p14:creationId xmlns:p14="http://schemas.microsoft.com/office/powerpoint/2010/main" val="118596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E6B2ED-51A7-9C42-9108-DD9C8858005A}"/>
              </a:ext>
            </a:extLst>
          </p:cNvPr>
          <p:cNvPicPr>
            <a:picLocks noChangeAspect="1"/>
          </p:cNvPicPr>
          <p:nvPr userDrawn="1"/>
        </p:nvPicPr>
        <p:blipFill>
          <a:blip r:embed="rId2"/>
          <a:stretch>
            <a:fillRect/>
          </a:stretch>
        </p:blipFill>
        <p:spPr>
          <a:xfrm>
            <a:off x="0" y="3048"/>
            <a:ext cx="12192000" cy="6851904"/>
          </a:xfrm>
          <a:prstGeom prst="rect">
            <a:avLst/>
          </a:prstGeom>
        </p:spPr>
      </p:pic>
      <p:sp>
        <p:nvSpPr>
          <p:cNvPr id="8" name="TextBox 7">
            <a:extLst>
              <a:ext uri="{FF2B5EF4-FFF2-40B4-BE49-F238E27FC236}">
                <a16:creationId xmlns:a16="http://schemas.microsoft.com/office/drawing/2014/main" id="{0A9418FA-012A-3949-A321-99A7D982FEDB}"/>
              </a:ext>
            </a:extLst>
          </p:cNvPr>
          <p:cNvSpPr txBox="1"/>
          <p:nvPr userDrawn="1"/>
        </p:nvSpPr>
        <p:spPr>
          <a:xfrm>
            <a:off x="3541851" y="3129248"/>
            <a:ext cx="3588152" cy="861774"/>
          </a:xfrm>
          <a:prstGeom prst="rect">
            <a:avLst/>
          </a:prstGeom>
          <a:noFill/>
        </p:spPr>
        <p:txBody>
          <a:bodyPr wrap="square" rtlCol="0">
            <a:spAutoFit/>
          </a:bodyPr>
          <a:lstStyle/>
          <a:p>
            <a:r>
              <a:rPr lang="en-US" sz="5000" dirty="0">
                <a:solidFill>
                  <a:schemeClr val="bg2"/>
                </a:solidFill>
                <a:latin typeface="Jenna Sue Pro" panose="02000000000000000000" pitchFamily="2" charset="77"/>
              </a:rPr>
              <a:t>Agenda</a:t>
            </a:r>
          </a:p>
        </p:txBody>
      </p:sp>
      <p:sp>
        <p:nvSpPr>
          <p:cNvPr id="10" name="Rectangle 9">
            <a:extLst>
              <a:ext uri="{FF2B5EF4-FFF2-40B4-BE49-F238E27FC236}">
                <a16:creationId xmlns:a16="http://schemas.microsoft.com/office/drawing/2014/main" id="{AEB4DC6C-AA46-B74E-A3AA-A7A5779F4579}"/>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F30D7629-8B9D-4546-BAB7-939E4CAF5F82}"/>
              </a:ext>
            </a:extLst>
          </p:cNvPr>
          <p:cNvSpPr>
            <a:spLocks noGrp="1"/>
          </p:cNvSpPr>
          <p:nvPr>
            <p:ph type="body" sz="quarter" idx="13"/>
          </p:nvPr>
        </p:nvSpPr>
        <p:spPr>
          <a:xfrm>
            <a:off x="6096000" y="2497626"/>
            <a:ext cx="5194300" cy="242794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stStyle>
          <a:p>
            <a:pPr lvl="0"/>
            <a:r>
              <a:rPr lang="en-US" dirty="0"/>
              <a:t>Edit Master text styles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Master text styles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Master text styles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Master text styles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Edit Master text styles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a:p>
            <a:pPr lvl="0"/>
            <a:endParaRPr lang="en-US" dirty="0"/>
          </a:p>
        </p:txBody>
      </p:sp>
      <p:sp>
        <p:nvSpPr>
          <p:cNvPr id="15" name="Text Placeholder 16">
            <a:extLst>
              <a:ext uri="{FF2B5EF4-FFF2-40B4-BE49-F238E27FC236}">
                <a16:creationId xmlns:a16="http://schemas.microsoft.com/office/drawing/2014/main" id="{C7408677-F3A9-1041-9A50-23F8F6F45784}"/>
              </a:ext>
            </a:extLst>
          </p:cNvPr>
          <p:cNvSpPr>
            <a:spLocks noGrp="1"/>
          </p:cNvSpPr>
          <p:nvPr>
            <p:ph type="body" sz="quarter" idx="15" hasCustomPrompt="1"/>
          </p:nvPr>
        </p:nvSpPr>
        <p:spPr>
          <a:xfrm>
            <a:off x="9578975" y="6540500"/>
            <a:ext cx="2420938" cy="257175"/>
          </a:xfrm>
          <a:prstGeom prst="rect">
            <a:avLst/>
          </a:prstGeom>
        </p:spPr>
        <p:txBody>
          <a:bodyPr/>
          <a:lstStyle>
            <a:lvl1pPr marL="0" indent="0" algn="r">
              <a:buNone/>
              <a:defRPr sz="1000"/>
            </a:lvl1pPr>
          </a:lstStyle>
          <a:p>
            <a:pPr lvl="0"/>
            <a:fld id="{113E1D27-5BBE-6C42-B3E2-411E2FD54E70}" type="slidenum">
              <a:rPr lang="en-US" smtClean="0"/>
              <a:t>‹#›</a:t>
            </a:fld>
            <a:endParaRPr lang="en-US" dirty="0"/>
          </a:p>
        </p:txBody>
      </p:sp>
      <p:pic>
        <p:nvPicPr>
          <p:cNvPr id="9" name="Picture 38">
            <a:extLst>
              <a:ext uri="{FF2B5EF4-FFF2-40B4-BE49-F238E27FC236}">
                <a16:creationId xmlns:a16="http://schemas.microsoft.com/office/drawing/2014/main" id="{A08B7522-7FEC-4B49-B892-EAB25E5051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380935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6"/>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573C193-A36C-4C42-B2FD-EE555566D906}"/>
              </a:ext>
            </a:extLst>
          </p:cNvPr>
          <p:cNvSpPr>
            <a:spLocks noGrp="1"/>
          </p:cNvSpPr>
          <p:nvPr>
            <p:ph type="pic" sz="quarter" idx="14"/>
          </p:nvPr>
        </p:nvSpPr>
        <p:spPr>
          <a:xfrm>
            <a:off x="0" y="0"/>
            <a:ext cx="12192000" cy="7480092"/>
          </a:xfrm>
          <a:prstGeom prst="rect">
            <a:avLst/>
          </a:prstGeom>
          <a:blipFill>
            <a:blip r:embed="rId2"/>
            <a:stretch>
              <a:fillRect/>
            </a:stretch>
          </a:blipFill>
        </p:spPr>
        <p:txBody>
          <a:bodyPr/>
          <a:lstStyle/>
          <a:p>
            <a:endParaRPr lang="en-US"/>
          </a:p>
        </p:txBody>
      </p:sp>
      <p:sp>
        <p:nvSpPr>
          <p:cNvPr id="13" name="Rectangle 12">
            <a:extLst>
              <a:ext uri="{FF2B5EF4-FFF2-40B4-BE49-F238E27FC236}">
                <a16:creationId xmlns:a16="http://schemas.microsoft.com/office/drawing/2014/main" id="{2B7710C8-CDB3-0D43-AF60-C8071C9440FC}"/>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0A4066-00F7-C44B-BC47-98132FE049D4}"/>
              </a:ext>
            </a:extLst>
          </p:cNvPr>
          <p:cNvSpPr>
            <a:spLocks noGrp="1"/>
          </p:cNvSpPr>
          <p:nvPr>
            <p:ph type="ctrTitle"/>
          </p:nvPr>
        </p:nvSpPr>
        <p:spPr>
          <a:xfrm>
            <a:off x="963168" y="3109669"/>
            <a:ext cx="9144000" cy="1075662"/>
          </a:xfrm>
          <a:prstGeom prst="rect">
            <a:avLst/>
          </a:prstGeom>
        </p:spPr>
        <p:txBody>
          <a:bodyPr anchor="b"/>
          <a:lstStyle>
            <a:lvl1pPr algn="l">
              <a:defRPr sz="6000">
                <a:solidFill>
                  <a:schemeClr val="accent6"/>
                </a:solidFill>
                <a:latin typeface="Jenna Sue Pro" panose="02000000000000000000" pitchFamily="2" charset="77"/>
              </a:defRPr>
            </a:lvl1pPr>
          </a:lstStyle>
          <a:p>
            <a:r>
              <a:rPr lang="en-US" dirty="0"/>
              <a:t>Click to edit Master title style</a:t>
            </a:r>
          </a:p>
        </p:txBody>
      </p:sp>
      <p:sp>
        <p:nvSpPr>
          <p:cNvPr id="7" name="Rectangle 6">
            <a:extLst>
              <a:ext uri="{FF2B5EF4-FFF2-40B4-BE49-F238E27FC236}">
                <a16:creationId xmlns:a16="http://schemas.microsoft.com/office/drawing/2014/main" id="{1A26006A-1DA2-B34C-8339-1125091D6D92}"/>
              </a:ext>
            </a:extLst>
          </p:cNvPr>
          <p:cNvSpPr/>
          <p:nvPr userDrawn="1"/>
        </p:nvSpPr>
        <p:spPr>
          <a:xfrm>
            <a:off x="1077887" y="2597467"/>
            <a:ext cx="2055057" cy="3940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8B6BE70-EFDC-5A4F-B1A2-D6798AFB94A3}"/>
              </a:ext>
            </a:extLst>
          </p:cNvPr>
          <p:cNvSpPr>
            <a:spLocks noGrp="1"/>
          </p:cNvSpPr>
          <p:nvPr>
            <p:ph type="body" sz="quarter" idx="13" hasCustomPrompt="1"/>
          </p:nvPr>
        </p:nvSpPr>
        <p:spPr>
          <a:xfrm>
            <a:off x="1077887" y="2655987"/>
            <a:ext cx="2055057" cy="349250"/>
          </a:xfrm>
          <a:prstGeom prst="rect">
            <a:avLst/>
          </a:prstGeom>
          <a:solidFill>
            <a:schemeClr val="bg2"/>
          </a:solidFill>
        </p:spPr>
        <p:txBody>
          <a:bodyPr>
            <a:normAutofit/>
          </a:bodyPr>
          <a:lstStyle>
            <a:lvl1pPr marL="0" indent="0">
              <a:buNone/>
              <a:defRPr sz="1500" spc="300">
                <a:solidFill>
                  <a:schemeClr val="bg1"/>
                </a:solidFill>
                <a:latin typeface="Arial" panose="020B0604020202020204" pitchFamily="34" charset="0"/>
                <a:cs typeface="Arial" panose="020B0604020202020204" pitchFamily="34" charset="0"/>
              </a:defRPr>
            </a:lvl1pPr>
          </a:lstStyle>
          <a:p>
            <a:pPr lvl="0"/>
            <a:r>
              <a:rPr lang="en-US" dirty="0"/>
              <a:t>DIVIDER SLIDE</a:t>
            </a:r>
          </a:p>
        </p:txBody>
      </p:sp>
      <p:sp>
        <p:nvSpPr>
          <p:cNvPr id="17" name="Text Placeholder 16">
            <a:extLst>
              <a:ext uri="{FF2B5EF4-FFF2-40B4-BE49-F238E27FC236}">
                <a16:creationId xmlns:a16="http://schemas.microsoft.com/office/drawing/2014/main" id="{CC1764D7-B321-1745-92E7-EEE58C57FBE3}"/>
              </a:ext>
            </a:extLst>
          </p:cNvPr>
          <p:cNvSpPr>
            <a:spLocks noGrp="1"/>
          </p:cNvSpPr>
          <p:nvPr>
            <p:ph type="body" sz="quarter" idx="15" hasCustomPrompt="1"/>
          </p:nvPr>
        </p:nvSpPr>
        <p:spPr>
          <a:xfrm>
            <a:off x="9578975" y="6540500"/>
            <a:ext cx="2420938" cy="257175"/>
          </a:xfrm>
          <a:prstGeom prst="rect">
            <a:avLst/>
          </a:prstGeom>
        </p:spPr>
        <p:txBody>
          <a:bodyPr/>
          <a:lstStyle>
            <a:lvl1pPr marL="0" indent="0" algn="r">
              <a:buNone/>
              <a:defRPr sz="1000"/>
            </a:lvl1pPr>
          </a:lstStyle>
          <a:p>
            <a:pPr lvl="0"/>
            <a:fld id="{B7AE2BA2-C680-6F45-BEB1-32690D42C411}" type="slidenum">
              <a:rPr lang="en-US" smtClean="0"/>
              <a:t>‹#›</a:t>
            </a:fld>
            <a:endParaRPr lang="en-US" dirty="0"/>
          </a:p>
        </p:txBody>
      </p:sp>
      <p:pic>
        <p:nvPicPr>
          <p:cNvPr id="9" name="Picture 38">
            <a:extLst>
              <a:ext uri="{FF2B5EF4-FFF2-40B4-BE49-F238E27FC236}">
                <a16:creationId xmlns:a16="http://schemas.microsoft.com/office/drawing/2014/main" id="{160FB501-1923-BF4C-8160-D48D2D1DF3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2164220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7710C8-CDB3-0D43-AF60-C8071C9440FC}"/>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0A4066-00F7-C44B-BC47-98132FE049D4}"/>
              </a:ext>
            </a:extLst>
          </p:cNvPr>
          <p:cNvSpPr>
            <a:spLocks noGrp="1"/>
          </p:cNvSpPr>
          <p:nvPr>
            <p:ph type="ctrTitle" hasCustomPrompt="1"/>
          </p:nvPr>
        </p:nvSpPr>
        <p:spPr>
          <a:xfrm>
            <a:off x="2122665" y="2662579"/>
            <a:ext cx="9144000" cy="1194140"/>
          </a:xfrm>
          <a:prstGeom prst="rect">
            <a:avLst/>
          </a:prstGeom>
        </p:spPr>
        <p:txBody>
          <a:bodyPr anchor="b"/>
          <a:lstStyle>
            <a:lvl1pPr algn="l">
              <a:defRPr sz="6000">
                <a:solidFill>
                  <a:schemeClr val="bg2"/>
                </a:solidFill>
                <a:latin typeface="Jenna Sue Pro" panose="02000000000000000000" pitchFamily="2" charset="77"/>
              </a:defRPr>
            </a:lvl1pPr>
          </a:lstStyle>
          <a:p>
            <a:r>
              <a:rPr lang="en-US" dirty="0"/>
              <a:t>Divider Slide</a:t>
            </a:r>
          </a:p>
        </p:txBody>
      </p:sp>
      <p:sp>
        <p:nvSpPr>
          <p:cNvPr id="4" name="Text Placeholder 3">
            <a:extLst>
              <a:ext uri="{FF2B5EF4-FFF2-40B4-BE49-F238E27FC236}">
                <a16:creationId xmlns:a16="http://schemas.microsoft.com/office/drawing/2014/main" id="{BB347791-96CF-C240-86AD-D6B6441BA3A0}"/>
              </a:ext>
            </a:extLst>
          </p:cNvPr>
          <p:cNvSpPr>
            <a:spLocks noGrp="1"/>
          </p:cNvSpPr>
          <p:nvPr>
            <p:ph type="body" sz="quarter" idx="13"/>
          </p:nvPr>
        </p:nvSpPr>
        <p:spPr>
          <a:xfrm>
            <a:off x="2123110" y="3856039"/>
            <a:ext cx="9266237" cy="1130300"/>
          </a:xfrm>
          <a:prstGeom prst="rect">
            <a:avLst/>
          </a:prstGeom>
        </p:spPr>
        <p:txBody>
          <a:bodyPr>
            <a:normAutofit/>
          </a:bodyPr>
          <a:lstStyle>
            <a:lvl1pPr marL="0" indent="0">
              <a:buNone/>
              <a:defRPr sz="2000"/>
            </a:lvl1pPr>
          </a:lstStyle>
          <a:p>
            <a:pPr lvl="0"/>
            <a:r>
              <a:rPr lang="en-US" dirty="0"/>
              <a:t>Edit Master text styles</a:t>
            </a:r>
          </a:p>
        </p:txBody>
      </p:sp>
      <p:sp>
        <p:nvSpPr>
          <p:cNvPr id="11" name="Rectangle 10">
            <a:extLst>
              <a:ext uri="{FF2B5EF4-FFF2-40B4-BE49-F238E27FC236}">
                <a16:creationId xmlns:a16="http://schemas.microsoft.com/office/drawing/2014/main" id="{7FBD1CAC-6807-2C48-AB88-E4A4DCAC6F02}"/>
              </a:ext>
            </a:extLst>
          </p:cNvPr>
          <p:cNvSpPr/>
          <p:nvPr userDrawn="1"/>
        </p:nvSpPr>
        <p:spPr>
          <a:xfrm>
            <a:off x="718155" y="2662579"/>
            <a:ext cx="45719" cy="1193460"/>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2">
            <a:extLst>
              <a:ext uri="{FF2B5EF4-FFF2-40B4-BE49-F238E27FC236}">
                <a16:creationId xmlns:a16="http://schemas.microsoft.com/office/drawing/2014/main" id="{32F1EBB1-E918-5944-BAC4-4897CAE7E426}"/>
              </a:ext>
            </a:extLst>
          </p:cNvPr>
          <p:cNvSpPr>
            <a:spLocks noGrp="1"/>
          </p:cNvSpPr>
          <p:nvPr>
            <p:ph type="pic" sz="quarter" idx="16"/>
          </p:nvPr>
        </p:nvSpPr>
        <p:spPr>
          <a:xfrm>
            <a:off x="764971" y="2662579"/>
            <a:ext cx="1235012" cy="1193460"/>
          </a:xfrm>
          <a:prstGeom prst="rect">
            <a:avLst/>
          </a:prstGeom>
          <a:blipFill>
            <a:blip r:embed="rId2"/>
            <a:stretch>
              <a:fillRect/>
            </a:stretch>
          </a:blipFill>
        </p:spPr>
        <p:txBody>
          <a:bodyPr/>
          <a:lstStyle/>
          <a:p>
            <a:endParaRPr lang="en-US" dirty="0"/>
          </a:p>
        </p:txBody>
      </p:sp>
      <p:sp>
        <p:nvSpPr>
          <p:cNvPr id="9" name="Slide Number Placeholder 5">
            <a:extLst>
              <a:ext uri="{FF2B5EF4-FFF2-40B4-BE49-F238E27FC236}">
                <a16:creationId xmlns:a16="http://schemas.microsoft.com/office/drawing/2014/main" id="{5C458DAD-E07B-104D-9712-DA7C74791670}"/>
              </a:ext>
            </a:extLst>
          </p:cNvPr>
          <p:cNvSpPr>
            <a:spLocks noGrp="1"/>
          </p:cNvSpPr>
          <p:nvPr>
            <p:ph type="sldNum" sz="quarter" idx="12"/>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ADDDFF19-2D28-8F44-A84A-E1E6A4F0C544}" type="slidenum">
              <a:rPr lang="en-US" smtClean="0"/>
              <a:pPr/>
              <a:t>‹#›</a:t>
            </a:fld>
            <a:endParaRPr lang="en-US" dirty="0"/>
          </a:p>
        </p:txBody>
      </p:sp>
      <p:pic>
        <p:nvPicPr>
          <p:cNvPr id="10" name="Picture 38">
            <a:extLst>
              <a:ext uri="{FF2B5EF4-FFF2-40B4-BE49-F238E27FC236}">
                <a16:creationId xmlns:a16="http://schemas.microsoft.com/office/drawing/2014/main" id="{90BECEAD-CF81-5D4C-8F05-5B66491F44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296206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Layout 1">
    <p:bg>
      <p:bgPr>
        <a:solidFill>
          <a:schemeClr val="accent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6274C0-3CEA-494F-B989-02FB8296EB98}"/>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9337D2F-7E43-3E4E-A8E7-EDC8A2AAE76E}"/>
              </a:ext>
            </a:extLst>
          </p:cNvPr>
          <p:cNvSpPr>
            <a:spLocks noGrp="1"/>
          </p:cNvSpPr>
          <p:nvPr>
            <p:ph type="sldNum" sz="quarter" idx="12"/>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ADDDFF19-2D28-8F44-A84A-E1E6A4F0C544}" type="slidenum">
              <a:rPr lang="en-US" smtClean="0"/>
              <a:pPr/>
              <a:t>‹#›</a:t>
            </a:fld>
            <a:endParaRPr lang="en-US" dirty="0"/>
          </a:p>
        </p:txBody>
      </p:sp>
      <p:sp>
        <p:nvSpPr>
          <p:cNvPr id="10" name="Rectangle 9">
            <a:extLst>
              <a:ext uri="{FF2B5EF4-FFF2-40B4-BE49-F238E27FC236}">
                <a16:creationId xmlns:a16="http://schemas.microsoft.com/office/drawing/2014/main" id="{47BEB67D-8DB6-C140-9BA2-D1001FB10130}"/>
              </a:ext>
            </a:extLst>
          </p:cNvPr>
          <p:cNvSpPr/>
          <p:nvPr userDrawn="1"/>
        </p:nvSpPr>
        <p:spPr>
          <a:xfrm>
            <a:off x="9567334" y="212511"/>
            <a:ext cx="2398438" cy="39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BA5A0BFD-B0F4-0844-9463-744D375D0600}"/>
              </a:ext>
            </a:extLst>
          </p:cNvPr>
          <p:cNvSpPr>
            <a:spLocks noGrp="1"/>
          </p:cNvSpPr>
          <p:nvPr>
            <p:ph type="body" sz="quarter" idx="13" hasCustomPrompt="1"/>
          </p:nvPr>
        </p:nvSpPr>
        <p:spPr>
          <a:xfrm>
            <a:off x="9643534" y="281709"/>
            <a:ext cx="2832920" cy="349250"/>
          </a:xfrm>
          <a:prstGeom prst="rect">
            <a:avLst/>
          </a:prstGeom>
        </p:spPr>
        <p:txBody>
          <a:bodyPr>
            <a:normAutofit/>
          </a:bodyPr>
          <a:lstStyle>
            <a:lvl1pPr marL="0" indent="0">
              <a:buNone/>
              <a:defRPr sz="1500" spc="300">
                <a:solidFill>
                  <a:schemeClr val="accent6"/>
                </a:solidFill>
                <a:latin typeface="Arial" panose="020B0604020202020204" pitchFamily="34" charset="0"/>
                <a:cs typeface="Arial" panose="020B0604020202020204" pitchFamily="34" charset="0"/>
              </a:defRPr>
            </a:lvl1pPr>
          </a:lstStyle>
          <a:p>
            <a:pPr lvl="0"/>
            <a:r>
              <a:rPr lang="en-US" dirty="0"/>
              <a:t>CONTENT SLIDE</a:t>
            </a:r>
          </a:p>
        </p:txBody>
      </p:sp>
      <p:sp>
        <p:nvSpPr>
          <p:cNvPr id="14" name="Rectangle 13">
            <a:extLst>
              <a:ext uri="{FF2B5EF4-FFF2-40B4-BE49-F238E27FC236}">
                <a16:creationId xmlns:a16="http://schemas.microsoft.com/office/drawing/2014/main" id="{3BECC08D-D7A2-2241-B032-471954404E61}"/>
              </a:ext>
            </a:extLst>
          </p:cNvPr>
          <p:cNvSpPr/>
          <p:nvPr userDrawn="1"/>
        </p:nvSpPr>
        <p:spPr>
          <a:xfrm>
            <a:off x="470282" y="850392"/>
            <a:ext cx="46818" cy="2404872"/>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318C02-49EA-874D-9956-012169EF1C7A}"/>
              </a:ext>
            </a:extLst>
          </p:cNvPr>
          <p:cNvSpPr/>
          <p:nvPr userDrawn="1"/>
        </p:nvSpPr>
        <p:spPr>
          <a:xfrm>
            <a:off x="470282" y="3511296"/>
            <a:ext cx="46818" cy="2404872"/>
          </a:xfrm>
          <a:prstGeom prst="rect">
            <a:avLst/>
          </a:prstGeom>
          <a:solidFill>
            <a:srgbClr val="E4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884792D7-E5FD-CA46-BF54-30F488566566}"/>
              </a:ext>
            </a:extLst>
          </p:cNvPr>
          <p:cNvSpPr>
            <a:spLocks noGrp="1"/>
          </p:cNvSpPr>
          <p:nvPr>
            <p:ph type="body" sz="quarter" idx="14"/>
          </p:nvPr>
        </p:nvSpPr>
        <p:spPr>
          <a:xfrm>
            <a:off x="3962273" y="1836395"/>
            <a:ext cx="7242175" cy="3899882"/>
          </a:xfrm>
          <a:prstGeom prst="rect">
            <a:avLst/>
          </a:prstGeom>
        </p:spPr>
        <p:txBody>
          <a:bodyPr/>
          <a:lstStyle>
            <a:lvl1pPr marL="0" indent="0">
              <a:buNone/>
              <a:defRPr sz="2400"/>
            </a:lvl1pPr>
          </a:lstStyle>
          <a:p>
            <a:pPr lvl="0"/>
            <a:r>
              <a:rPr lang="en-US" dirty="0"/>
              <a:t>Edit Master text styles</a:t>
            </a:r>
          </a:p>
          <a:p>
            <a:pPr lvl="2"/>
            <a:r>
              <a:rPr lang="en-US" dirty="0"/>
              <a:t>bullets</a:t>
            </a:r>
          </a:p>
          <a:p>
            <a:pPr lvl="3"/>
            <a:r>
              <a:rPr lang="en-US" dirty="0"/>
              <a:t>Fourth level</a:t>
            </a:r>
          </a:p>
          <a:p>
            <a:pPr lvl="4"/>
            <a:r>
              <a:rPr lang="en-US" dirty="0"/>
              <a:t>Fifth level</a:t>
            </a:r>
          </a:p>
        </p:txBody>
      </p:sp>
      <p:sp>
        <p:nvSpPr>
          <p:cNvPr id="21" name="Text Placeholder 20">
            <a:extLst>
              <a:ext uri="{FF2B5EF4-FFF2-40B4-BE49-F238E27FC236}">
                <a16:creationId xmlns:a16="http://schemas.microsoft.com/office/drawing/2014/main" id="{5E55E966-4FFE-9147-8370-29ABFBD97AD9}"/>
              </a:ext>
            </a:extLst>
          </p:cNvPr>
          <p:cNvSpPr>
            <a:spLocks noGrp="1"/>
          </p:cNvSpPr>
          <p:nvPr>
            <p:ph type="body" sz="quarter" idx="15"/>
          </p:nvPr>
        </p:nvSpPr>
        <p:spPr>
          <a:xfrm>
            <a:off x="3962400" y="842963"/>
            <a:ext cx="5851525" cy="889000"/>
          </a:xfrm>
          <a:prstGeom prst="rect">
            <a:avLst/>
          </a:prstGeom>
        </p:spPr>
        <p:txBody>
          <a:bodyPr>
            <a:noAutofit/>
          </a:bodyPr>
          <a:lstStyle>
            <a:lvl1pPr marL="0" indent="0">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dirty="0"/>
              <a:t>Edit Master text styles</a:t>
            </a:r>
          </a:p>
        </p:txBody>
      </p:sp>
      <p:sp>
        <p:nvSpPr>
          <p:cNvPr id="23" name="Picture Placeholder 22">
            <a:extLst>
              <a:ext uri="{FF2B5EF4-FFF2-40B4-BE49-F238E27FC236}">
                <a16:creationId xmlns:a16="http://schemas.microsoft.com/office/drawing/2014/main" id="{76ED952B-6BBE-F845-A5D8-3F0CF700ED83}"/>
              </a:ext>
            </a:extLst>
          </p:cNvPr>
          <p:cNvSpPr>
            <a:spLocks noGrp="1"/>
          </p:cNvSpPr>
          <p:nvPr>
            <p:ph type="pic" sz="quarter" idx="16"/>
          </p:nvPr>
        </p:nvSpPr>
        <p:spPr>
          <a:xfrm>
            <a:off x="509602" y="3511296"/>
            <a:ext cx="2845621" cy="2404872"/>
          </a:xfrm>
          <a:prstGeom prst="rect">
            <a:avLst/>
          </a:prstGeom>
          <a:blipFill>
            <a:blip r:embed="rId2"/>
            <a:stretch>
              <a:fillRect/>
            </a:stretch>
          </a:blipFill>
        </p:spPr>
        <p:txBody>
          <a:bodyPr/>
          <a:lstStyle/>
          <a:p>
            <a:endParaRPr lang="en-US" dirty="0"/>
          </a:p>
        </p:txBody>
      </p:sp>
      <p:sp>
        <p:nvSpPr>
          <p:cNvPr id="24" name="Picture Placeholder 22">
            <a:extLst>
              <a:ext uri="{FF2B5EF4-FFF2-40B4-BE49-F238E27FC236}">
                <a16:creationId xmlns:a16="http://schemas.microsoft.com/office/drawing/2014/main" id="{593CAE1F-575A-0C4F-940A-F0C6FB073EBF}"/>
              </a:ext>
            </a:extLst>
          </p:cNvPr>
          <p:cNvSpPr>
            <a:spLocks noGrp="1"/>
          </p:cNvSpPr>
          <p:nvPr>
            <p:ph type="pic" sz="quarter" idx="17"/>
          </p:nvPr>
        </p:nvSpPr>
        <p:spPr>
          <a:xfrm>
            <a:off x="509601" y="850392"/>
            <a:ext cx="2845621" cy="2404872"/>
          </a:xfrm>
          <a:prstGeom prst="rect">
            <a:avLst/>
          </a:prstGeom>
          <a:blipFill>
            <a:blip r:embed="rId3"/>
            <a:stretch>
              <a:fillRect/>
            </a:stretch>
          </a:blipFill>
        </p:spPr>
        <p:txBody>
          <a:bodyPr/>
          <a:lstStyle/>
          <a:p>
            <a:endParaRPr lang="en-US" dirty="0"/>
          </a:p>
        </p:txBody>
      </p:sp>
      <p:pic>
        <p:nvPicPr>
          <p:cNvPr id="13" name="Picture 38">
            <a:extLst>
              <a:ext uri="{FF2B5EF4-FFF2-40B4-BE49-F238E27FC236}">
                <a16:creationId xmlns:a16="http://schemas.microsoft.com/office/drawing/2014/main" id="{B81691FF-94D3-A84A-AF49-80B5886F40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6889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Layout 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02D66A1-4020-784B-A240-3638EC6DCE21}"/>
              </a:ext>
            </a:extLst>
          </p:cNvPr>
          <p:cNvSpPr>
            <a:spLocks noGrp="1"/>
          </p:cNvSpPr>
          <p:nvPr>
            <p:ph type="pic" sz="quarter" idx="13"/>
          </p:nvPr>
        </p:nvSpPr>
        <p:spPr>
          <a:xfrm>
            <a:off x="8782755" y="831487"/>
            <a:ext cx="3183017" cy="2639027"/>
          </a:xfrm>
          <a:prstGeom prst="rect">
            <a:avLst/>
          </a:prstGeom>
          <a:blipFill>
            <a:blip r:embed="rId2"/>
            <a:stretch>
              <a:fillRect/>
            </a:stretch>
          </a:blipFill>
        </p:spPr>
        <p:txBody>
          <a:bodyPr/>
          <a:lstStyle/>
          <a:p>
            <a:endParaRPr lang="en-US" dirty="0"/>
          </a:p>
        </p:txBody>
      </p:sp>
      <p:sp>
        <p:nvSpPr>
          <p:cNvPr id="6" name="Rectangle 5">
            <a:extLst>
              <a:ext uri="{FF2B5EF4-FFF2-40B4-BE49-F238E27FC236}">
                <a16:creationId xmlns:a16="http://schemas.microsoft.com/office/drawing/2014/main" id="{895B670D-031F-4B4F-9A41-1ED1794F8FE8}"/>
              </a:ext>
            </a:extLst>
          </p:cNvPr>
          <p:cNvSpPr/>
          <p:nvPr userDrawn="1"/>
        </p:nvSpPr>
        <p:spPr>
          <a:xfrm>
            <a:off x="11041887" y="3577647"/>
            <a:ext cx="923885" cy="2050471"/>
          </a:xfrm>
          <a:prstGeom prst="rect">
            <a:avLst/>
          </a:prstGeom>
          <a:solidFill>
            <a:schemeClr val="bg1"/>
          </a:solidFill>
          <a:ln>
            <a:solidFill>
              <a:srgbClr val="F37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D0E87740-6451-4F4C-BAE2-13BBE33A34BE}"/>
              </a:ext>
            </a:extLst>
          </p:cNvPr>
          <p:cNvSpPr>
            <a:spLocks noGrp="1"/>
          </p:cNvSpPr>
          <p:nvPr>
            <p:ph type="pic" sz="quarter" idx="14"/>
          </p:nvPr>
        </p:nvSpPr>
        <p:spPr>
          <a:xfrm>
            <a:off x="8782756" y="3577742"/>
            <a:ext cx="2149475" cy="2060575"/>
          </a:xfrm>
          <a:prstGeom prst="rect">
            <a:avLst/>
          </a:prstGeom>
          <a:blipFill>
            <a:blip r:embed="rId3"/>
            <a:stretch>
              <a:fillRect/>
            </a:stretch>
          </a:blipFill>
        </p:spPr>
        <p:txBody>
          <a:bodyPr/>
          <a:lstStyle/>
          <a:p>
            <a:endParaRPr lang="en-US" dirty="0"/>
          </a:p>
        </p:txBody>
      </p:sp>
      <p:sp>
        <p:nvSpPr>
          <p:cNvPr id="8" name="Rectangle 7">
            <a:extLst>
              <a:ext uri="{FF2B5EF4-FFF2-40B4-BE49-F238E27FC236}">
                <a16:creationId xmlns:a16="http://schemas.microsoft.com/office/drawing/2014/main" id="{7D05E98D-D480-AF4F-9316-AF4340DCB450}"/>
              </a:ext>
            </a:extLst>
          </p:cNvPr>
          <p:cNvSpPr/>
          <p:nvPr userDrawn="1"/>
        </p:nvSpPr>
        <p:spPr>
          <a:xfrm>
            <a:off x="0" y="6388443"/>
            <a:ext cx="12192000" cy="534402"/>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2F22155-0B81-234C-AF67-16BA788875A6}"/>
              </a:ext>
            </a:extLst>
          </p:cNvPr>
          <p:cNvSpPr>
            <a:spLocks noGrp="1"/>
          </p:cNvSpPr>
          <p:nvPr>
            <p:ph type="sldNum" sz="quarter" idx="12"/>
          </p:nvPr>
        </p:nvSpPr>
        <p:spPr>
          <a:xfrm>
            <a:off x="9448800" y="6492875"/>
            <a:ext cx="2743200" cy="365125"/>
          </a:xfrm>
          <a:prstGeom prst="rect">
            <a:avLst/>
          </a:prstGeom>
        </p:spPr>
        <p:txBody>
          <a:bodyPr/>
          <a:lstStyle>
            <a:lvl1pPr algn="r">
              <a:defRPr sz="1000">
                <a:solidFill>
                  <a:schemeClr val="tx1"/>
                </a:solidFill>
                <a:latin typeface="Arial" panose="020B0604020202020204" pitchFamily="34" charset="0"/>
                <a:cs typeface="Arial" panose="020B0604020202020204" pitchFamily="34" charset="0"/>
              </a:defRPr>
            </a:lvl1pPr>
          </a:lstStyle>
          <a:p>
            <a:fld id="{5A2F128B-2446-6649-8D2D-8D73433B4A61}" type="slidenum">
              <a:rPr lang="en-US" smtClean="0"/>
              <a:pPr/>
              <a:t>‹#›</a:t>
            </a:fld>
            <a:endParaRPr lang="en-US" dirty="0"/>
          </a:p>
        </p:txBody>
      </p:sp>
      <p:sp>
        <p:nvSpPr>
          <p:cNvPr id="11" name="Rectangle 10">
            <a:extLst>
              <a:ext uri="{FF2B5EF4-FFF2-40B4-BE49-F238E27FC236}">
                <a16:creationId xmlns:a16="http://schemas.microsoft.com/office/drawing/2014/main" id="{89521723-4B59-0244-81C7-EBE5C0C497AC}"/>
              </a:ext>
            </a:extLst>
          </p:cNvPr>
          <p:cNvSpPr/>
          <p:nvPr userDrawn="1"/>
        </p:nvSpPr>
        <p:spPr>
          <a:xfrm>
            <a:off x="9567334" y="212511"/>
            <a:ext cx="2398438" cy="39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52B16F20-AD42-644C-9D3C-AA2F22892832}"/>
              </a:ext>
            </a:extLst>
          </p:cNvPr>
          <p:cNvSpPr>
            <a:spLocks noGrp="1"/>
          </p:cNvSpPr>
          <p:nvPr>
            <p:ph type="body" sz="quarter" idx="15" hasCustomPrompt="1"/>
          </p:nvPr>
        </p:nvSpPr>
        <p:spPr>
          <a:xfrm>
            <a:off x="9643534" y="281709"/>
            <a:ext cx="2832920" cy="349250"/>
          </a:xfrm>
          <a:prstGeom prst="rect">
            <a:avLst/>
          </a:prstGeom>
        </p:spPr>
        <p:txBody>
          <a:bodyPr>
            <a:normAutofit/>
          </a:bodyPr>
          <a:lstStyle>
            <a:lvl1pPr marL="0" indent="0">
              <a:buNone/>
              <a:defRPr sz="1500" spc="300">
                <a:solidFill>
                  <a:schemeClr val="accent6"/>
                </a:solidFill>
                <a:latin typeface="Arial" panose="020B0604020202020204" pitchFamily="34" charset="0"/>
                <a:cs typeface="Arial" panose="020B0604020202020204" pitchFamily="34" charset="0"/>
              </a:defRPr>
            </a:lvl1pPr>
          </a:lstStyle>
          <a:p>
            <a:pPr lvl="0"/>
            <a:r>
              <a:rPr lang="en-US" dirty="0"/>
              <a:t>CONTENT SLIDE</a:t>
            </a:r>
          </a:p>
        </p:txBody>
      </p:sp>
      <p:sp>
        <p:nvSpPr>
          <p:cNvPr id="13" name="Text Placeholder 18">
            <a:extLst>
              <a:ext uri="{FF2B5EF4-FFF2-40B4-BE49-F238E27FC236}">
                <a16:creationId xmlns:a16="http://schemas.microsoft.com/office/drawing/2014/main" id="{FBACD397-7CA7-804E-97BE-57618CF29959}"/>
              </a:ext>
            </a:extLst>
          </p:cNvPr>
          <p:cNvSpPr>
            <a:spLocks noGrp="1"/>
          </p:cNvSpPr>
          <p:nvPr>
            <p:ph type="body" sz="quarter" idx="16"/>
          </p:nvPr>
        </p:nvSpPr>
        <p:spPr>
          <a:xfrm>
            <a:off x="544515" y="1836395"/>
            <a:ext cx="7888285" cy="3899882"/>
          </a:xfrm>
          <a:prstGeom prst="rect">
            <a:avLst/>
          </a:prstGeom>
        </p:spPr>
        <p:txBody>
          <a:bodyPr/>
          <a:lstStyle>
            <a:lvl1pPr marL="0" indent="0">
              <a:buNone/>
              <a:defRPr sz="2400"/>
            </a:lvl1pPr>
          </a:lstStyle>
          <a:p>
            <a:pPr lvl="0"/>
            <a:r>
              <a:rPr lang="en-US" dirty="0"/>
              <a:t>Edit Master text styles</a:t>
            </a:r>
          </a:p>
          <a:p>
            <a:pPr lvl="2"/>
            <a:r>
              <a:rPr lang="en-US" dirty="0"/>
              <a:t>bullets</a:t>
            </a:r>
          </a:p>
          <a:p>
            <a:pPr lvl="3"/>
            <a:r>
              <a:rPr lang="en-US" dirty="0"/>
              <a:t>Fourth level</a:t>
            </a:r>
          </a:p>
          <a:p>
            <a:pPr lvl="4"/>
            <a:r>
              <a:rPr lang="en-US" dirty="0"/>
              <a:t>Fifth level</a:t>
            </a:r>
          </a:p>
        </p:txBody>
      </p:sp>
      <p:sp>
        <p:nvSpPr>
          <p:cNvPr id="14" name="Text Placeholder 20">
            <a:extLst>
              <a:ext uri="{FF2B5EF4-FFF2-40B4-BE49-F238E27FC236}">
                <a16:creationId xmlns:a16="http://schemas.microsoft.com/office/drawing/2014/main" id="{4856491E-09AD-E144-BF68-9F71CA4B097F}"/>
              </a:ext>
            </a:extLst>
          </p:cNvPr>
          <p:cNvSpPr>
            <a:spLocks noGrp="1"/>
          </p:cNvSpPr>
          <p:nvPr>
            <p:ph type="body" sz="quarter" idx="17"/>
          </p:nvPr>
        </p:nvSpPr>
        <p:spPr>
          <a:xfrm>
            <a:off x="544642" y="842963"/>
            <a:ext cx="5851525" cy="889000"/>
          </a:xfrm>
          <a:prstGeom prst="rect">
            <a:avLst/>
          </a:prstGeom>
        </p:spPr>
        <p:txBody>
          <a:bodyPr>
            <a:noAutofit/>
          </a:bodyPr>
          <a:lstStyle>
            <a:lvl1pPr marL="0" indent="0">
              <a:buNone/>
              <a:defRPr sz="6000">
                <a:solidFill>
                  <a:schemeClr val="bg2"/>
                </a:solidFill>
                <a:latin typeface="Jenna Sue Pro" panose="02000000000000000000" pitchFamily="2" charset="77"/>
              </a:defRPr>
            </a:lvl1pPr>
            <a:lvl2pPr>
              <a:defRPr>
                <a:solidFill>
                  <a:schemeClr val="bg1"/>
                </a:solidFill>
                <a:latin typeface="Jenna Sue Pro" panose="02000000000000000000" pitchFamily="2" charset="77"/>
              </a:defRPr>
            </a:lvl2pPr>
            <a:lvl3pPr>
              <a:defRPr>
                <a:solidFill>
                  <a:schemeClr val="bg1"/>
                </a:solidFill>
                <a:latin typeface="Jenna Sue Pro" panose="02000000000000000000" pitchFamily="2" charset="77"/>
              </a:defRPr>
            </a:lvl3pPr>
            <a:lvl4pPr>
              <a:defRPr>
                <a:solidFill>
                  <a:schemeClr val="bg1"/>
                </a:solidFill>
                <a:latin typeface="Jenna Sue Pro" panose="02000000000000000000" pitchFamily="2" charset="77"/>
              </a:defRPr>
            </a:lvl4pPr>
            <a:lvl5pPr>
              <a:defRPr>
                <a:solidFill>
                  <a:schemeClr val="bg1"/>
                </a:solidFill>
                <a:latin typeface="Jenna Sue Pro" panose="02000000000000000000" pitchFamily="2" charset="77"/>
              </a:defRPr>
            </a:lvl5pPr>
          </a:lstStyle>
          <a:p>
            <a:pPr lvl="0"/>
            <a:r>
              <a:rPr lang="en-US" dirty="0"/>
              <a:t>Edit Master text styles</a:t>
            </a:r>
          </a:p>
        </p:txBody>
      </p:sp>
      <p:pic>
        <p:nvPicPr>
          <p:cNvPr id="15" name="Picture 38">
            <a:extLst>
              <a:ext uri="{FF2B5EF4-FFF2-40B4-BE49-F238E27FC236}">
                <a16:creationId xmlns:a16="http://schemas.microsoft.com/office/drawing/2014/main" id="{6815AE28-3606-D54E-9D9F-C819EAB90B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0773" y="6540671"/>
            <a:ext cx="302683" cy="165100"/>
          </a:xfrm>
          <a:prstGeom prst="rect">
            <a:avLst/>
          </a:prstGeom>
        </p:spPr>
      </p:pic>
    </p:spTree>
    <p:extLst>
      <p:ext uri="{BB962C8B-B14F-4D97-AF65-F5344CB8AC3E}">
        <p14:creationId xmlns:p14="http://schemas.microsoft.com/office/powerpoint/2010/main" val="281932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050738"/>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65" r:id="rId3"/>
    <p:sldLayoutId id="2147483656" r:id="rId4"/>
    <p:sldLayoutId id="2147483650" r:id="rId5"/>
    <p:sldLayoutId id="2147483649" r:id="rId6"/>
    <p:sldLayoutId id="2147483660" r:id="rId7"/>
    <p:sldLayoutId id="2147483651" r:id="rId8"/>
    <p:sldLayoutId id="2147483655" r:id="rId9"/>
    <p:sldLayoutId id="2147483662" r:id="rId10"/>
    <p:sldLayoutId id="2147483653" r:id="rId11"/>
    <p:sldLayoutId id="2147483664" r:id="rId12"/>
    <p:sldLayoutId id="2147483661" r:id="rId13"/>
    <p:sldLayoutId id="2147483663" r:id="rId14"/>
    <p:sldLayoutId id="2147483654"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52B91-6255-8146-AB52-8D89F8880B76}"/>
              </a:ext>
            </a:extLst>
          </p:cNvPr>
          <p:cNvSpPr>
            <a:spLocks noGrp="1"/>
          </p:cNvSpPr>
          <p:nvPr>
            <p:ph type="body" sz="quarter" idx="11"/>
          </p:nvPr>
        </p:nvSpPr>
        <p:spPr>
          <a:xfrm>
            <a:off x="6212722" y="1917158"/>
            <a:ext cx="4775200" cy="1079500"/>
          </a:xfrm>
        </p:spPr>
        <p:txBody>
          <a:bodyPr/>
          <a:lstStyle/>
          <a:p>
            <a:r>
              <a:rPr lang="en-US" dirty="0"/>
              <a:t>Review and Submit Time to Payroll</a:t>
            </a:r>
          </a:p>
        </p:txBody>
      </p:sp>
      <p:sp>
        <p:nvSpPr>
          <p:cNvPr id="4" name="Text Placeholder 3">
            <a:extLst>
              <a:ext uri="{FF2B5EF4-FFF2-40B4-BE49-F238E27FC236}">
                <a16:creationId xmlns:a16="http://schemas.microsoft.com/office/drawing/2014/main" id="{37B46D42-5C52-EA41-956E-F3148C44A7BE}"/>
              </a:ext>
            </a:extLst>
          </p:cNvPr>
          <p:cNvSpPr>
            <a:spLocks noGrp="1"/>
          </p:cNvSpPr>
          <p:nvPr>
            <p:ph type="body" sz="quarter" idx="12"/>
          </p:nvPr>
        </p:nvSpPr>
        <p:spPr>
          <a:xfrm>
            <a:off x="6191291" y="3375835"/>
            <a:ext cx="4818062" cy="869950"/>
          </a:xfrm>
        </p:spPr>
        <p:txBody>
          <a:bodyPr/>
          <a:lstStyle/>
          <a:p>
            <a:r>
              <a:rPr lang="en-US" dirty="0"/>
              <a:t>Training for Live Import Calls in the New Navigation</a:t>
            </a:r>
          </a:p>
        </p:txBody>
      </p:sp>
      <p:sp>
        <p:nvSpPr>
          <p:cNvPr id="5" name="Text Placeholder 4">
            <a:extLst>
              <a:ext uri="{FF2B5EF4-FFF2-40B4-BE49-F238E27FC236}">
                <a16:creationId xmlns:a16="http://schemas.microsoft.com/office/drawing/2014/main" id="{0FAB5229-DADB-6646-A84E-9870CC28685C}"/>
              </a:ext>
            </a:extLst>
          </p:cNvPr>
          <p:cNvSpPr>
            <a:spLocks noGrp="1"/>
          </p:cNvSpPr>
          <p:nvPr>
            <p:ph type="body" sz="quarter" idx="13"/>
          </p:nvPr>
        </p:nvSpPr>
        <p:spPr/>
        <p:txBody>
          <a:bodyPr/>
          <a:lstStyle/>
          <a:p>
            <a:r>
              <a:rPr lang="en-US" dirty="0"/>
              <a:t>12/20/2022</a:t>
            </a:r>
          </a:p>
        </p:txBody>
      </p:sp>
      <p:sp>
        <p:nvSpPr>
          <p:cNvPr id="13" name="Picture Placeholder 12">
            <a:extLst>
              <a:ext uri="{FF2B5EF4-FFF2-40B4-BE49-F238E27FC236}">
                <a16:creationId xmlns:a16="http://schemas.microsoft.com/office/drawing/2014/main" id="{4E1BB839-A8D5-0A47-9460-E0B0AE6D0B8A}"/>
              </a:ext>
            </a:extLst>
          </p:cNvPr>
          <p:cNvSpPr>
            <a:spLocks noGrp="1"/>
          </p:cNvSpPr>
          <p:nvPr>
            <p:ph type="pic" sz="quarter" idx="10"/>
          </p:nvPr>
        </p:nvSpPr>
        <p:spPr/>
      </p:sp>
    </p:spTree>
    <p:extLst>
      <p:ext uri="{BB962C8B-B14F-4D97-AF65-F5344CB8AC3E}">
        <p14:creationId xmlns:p14="http://schemas.microsoft.com/office/powerpoint/2010/main" val="3407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Payroll</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sp>
        <p:nvSpPr>
          <p:cNvPr id="8" name="TextBox 7">
            <a:extLst>
              <a:ext uri="{FF2B5EF4-FFF2-40B4-BE49-F238E27FC236}">
                <a16:creationId xmlns:a16="http://schemas.microsoft.com/office/drawing/2014/main" id="{910F7D24-93D0-11E4-66F7-2790EC4616BD}"/>
              </a:ext>
            </a:extLst>
          </p:cNvPr>
          <p:cNvSpPr txBox="1"/>
          <p:nvPr/>
        </p:nvSpPr>
        <p:spPr>
          <a:xfrm>
            <a:off x="3962400" y="1631827"/>
            <a:ext cx="7613739" cy="707886"/>
          </a:xfrm>
          <a:prstGeom prst="rect">
            <a:avLst/>
          </a:prstGeom>
          <a:noFill/>
        </p:spPr>
        <p:txBody>
          <a:bodyPr wrap="square" rtlCol="0">
            <a:spAutoFit/>
          </a:bodyPr>
          <a:lstStyle/>
          <a:p>
            <a:pPr algn="l">
              <a:spcBef>
                <a:spcPts val="800"/>
              </a:spcBef>
              <a:buClr>
                <a:schemeClr val="bg1">
                  <a:lumMod val="65000"/>
                </a:schemeClr>
              </a:buClr>
            </a:pPr>
            <a:r>
              <a:rPr lang="en-US" sz="2000" dirty="0">
                <a:latin typeface="Arial" panose="020B0604020202020204" pitchFamily="34" charset="0"/>
                <a:cs typeface="Arial" panose="020B0604020202020204" pitchFamily="34" charset="0"/>
              </a:rPr>
              <a:t>Navigation: Click the blue Begin button next to the </a:t>
            </a:r>
            <a:r>
              <a:rPr lang="en-US" sz="2000" dirty="0" err="1">
                <a:latin typeface="Arial" panose="020B0604020202020204" pitchFamily="34" charset="0"/>
                <a:cs typeface="Arial" panose="020B0604020202020204" pitchFamily="34" charset="0"/>
              </a:rPr>
              <a:t>payrun</a:t>
            </a:r>
            <a:r>
              <a:rPr lang="en-US" sz="2000" dirty="0">
                <a:latin typeface="Arial" panose="020B0604020202020204" pitchFamily="34" charset="0"/>
                <a:cs typeface="Arial" panose="020B0604020202020204" pitchFamily="34" charset="0"/>
              </a:rPr>
              <a:t> the client wants to process.</a:t>
            </a:r>
            <a:endParaRPr lang="en-US" sz="20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0EC6CEE-FB55-4E6F-5E04-91814D0AD61A}"/>
              </a:ext>
            </a:extLst>
          </p:cNvPr>
          <p:cNvPicPr>
            <a:picLocks noChangeAspect="1"/>
          </p:cNvPicPr>
          <p:nvPr/>
        </p:nvPicPr>
        <p:blipFill>
          <a:blip r:embed="rId4"/>
          <a:stretch>
            <a:fillRect/>
          </a:stretch>
        </p:blipFill>
        <p:spPr>
          <a:xfrm>
            <a:off x="3962273" y="2448244"/>
            <a:ext cx="7720125" cy="3467923"/>
          </a:xfrm>
          <a:prstGeom prst="rect">
            <a:avLst/>
          </a:prstGeom>
        </p:spPr>
      </p:pic>
    </p:spTree>
    <p:extLst>
      <p:ext uri="{BB962C8B-B14F-4D97-AF65-F5344CB8AC3E}">
        <p14:creationId xmlns:p14="http://schemas.microsoft.com/office/powerpoint/2010/main" val="181901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r>
              <a:rPr lang="en-US" dirty="0"/>
              <a:t>Navigation: On the Import Pay page, verify that the payroll dates match the From and To dates &gt; click the blue Import button.</a:t>
            </a:r>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Payroll</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pic>
        <p:nvPicPr>
          <p:cNvPr id="5" name="Picture 4">
            <a:extLst>
              <a:ext uri="{FF2B5EF4-FFF2-40B4-BE49-F238E27FC236}">
                <a16:creationId xmlns:a16="http://schemas.microsoft.com/office/drawing/2014/main" id="{81F37378-8CF5-4CB0-E495-F7E9FFE956CD}"/>
              </a:ext>
            </a:extLst>
          </p:cNvPr>
          <p:cNvPicPr>
            <a:picLocks noChangeAspect="1"/>
          </p:cNvPicPr>
          <p:nvPr/>
        </p:nvPicPr>
        <p:blipFill>
          <a:blip r:embed="rId4"/>
          <a:stretch>
            <a:fillRect/>
          </a:stretch>
        </p:blipFill>
        <p:spPr>
          <a:xfrm>
            <a:off x="3962400" y="2986481"/>
            <a:ext cx="7719998" cy="2929686"/>
          </a:xfrm>
          <a:prstGeom prst="rect">
            <a:avLst/>
          </a:prstGeom>
        </p:spPr>
      </p:pic>
    </p:spTree>
    <p:extLst>
      <p:ext uri="{BB962C8B-B14F-4D97-AF65-F5344CB8AC3E}">
        <p14:creationId xmlns:p14="http://schemas.microsoft.com/office/powerpoint/2010/main" val="2628297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r>
              <a:rPr lang="en-US" dirty="0"/>
              <a:t>Navigation: Click the blue Next button &gt; Click View Errors &gt; Click Ignore Errors and Finish if errors are not showing in </a:t>
            </a:r>
            <a:r>
              <a:rPr lang="en-US" b="1" u="sng" dirty="0"/>
              <a:t>Bold</a:t>
            </a:r>
            <a:r>
              <a:rPr lang="en-US" dirty="0"/>
              <a:t> font. This will import Time data to the </a:t>
            </a:r>
            <a:r>
              <a:rPr lang="en-US" dirty="0" err="1"/>
              <a:t>paygrid</a:t>
            </a:r>
            <a:r>
              <a:rPr lang="en-US" dirty="0"/>
              <a:t>.</a:t>
            </a:r>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Payroll</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pic>
        <p:nvPicPr>
          <p:cNvPr id="6" name="Picture 5">
            <a:extLst>
              <a:ext uri="{FF2B5EF4-FFF2-40B4-BE49-F238E27FC236}">
                <a16:creationId xmlns:a16="http://schemas.microsoft.com/office/drawing/2014/main" id="{B8AE2089-A444-F7AC-4BEE-F0EB85AC3406}"/>
              </a:ext>
            </a:extLst>
          </p:cNvPr>
          <p:cNvPicPr>
            <a:picLocks noChangeAspect="1"/>
          </p:cNvPicPr>
          <p:nvPr/>
        </p:nvPicPr>
        <p:blipFill>
          <a:blip r:embed="rId4"/>
          <a:stretch>
            <a:fillRect/>
          </a:stretch>
        </p:blipFill>
        <p:spPr>
          <a:xfrm>
            <a:off x="3962272" y="3255264"/>
            <a:ext cx="7720126" cy="2660904"/>
          </a:xfrm>
          <a:prstGeom prst="rect">
            <a:avLst/>
          </a:prstGeom>
        </p:spPr>
      </p:pic>
    </p:spTree>
    <p:extLst>
      <p:ext uri="{BB962C8B-B14F-4D97-AF65-F5344CB8AC3E}">
        <p14:creationId xmlns:p14="http://schemas.microsoft.com/office/powerpoint/2010/main" val="3391512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E8375-9C16-5240-9EB1-42D35D18FCC2}"/>
              </a:ext>
            </a:extLst>
          </p:cNvPr>
          <p:cNvSpPr>
            <a:spLocks noGrp="1"/>
          </p:cNvSpPr>
          <p:nvPr>
            <p:ph type="body" sz="quarter" idx="13"/>
          </p:nvPr>
        </p:nvSpPr>
        <p:spPr>
          <a:xfrm>
            <a:off x="6096000" y="2449920"/>
            <a:ext cx="5194300" cy="2427942"/>
          </a:xfrm>
        </p:spPr>
        <p:txBody>
          <a:bodyPr/>
          <a:lstStyle/>
          <a:p>
            <a:r>
              <a:rPr lang="en-US" sz="2200" dirty="0"/>
              <a:t>Time Dashboard: Approve Timecards</a:t>
            </a:r>
          </a:p>
          <a:p>
            <a:endParaRPr lang="en-US" sz="2200" dirty="0"/>
          </a:p>
          <a:p>
            <a:r>
              <a:rPr lang="en-US" sz="2200" dirty="0"/>
              <a:t>Review Time: Recalculate, Lock Timecards</a:t>
            </a:r>
          </a:p>
          <a:p>
            <a:endParaRPr lang="en-US" sz="2200" dirty="0"/>
          </a:p>
          <a:p>
            <a:r>
              <a:rPr lang="en-US" sz="2200" dirty="0"/>
              <a:t>Payroll: Import Time to </a:t>
            </a:r>
            <a:r>
              <a:rPr lang="en-US" sz="2200" dirty="0" err="1"/>
              <a:t>Paygrid</a:t>
            </a:r>
            <a:endParaRPr lang="en-US" sz="2200" dirty="0"/>
          </a:p>
          <a:p>
            <a:endParaRPr lang="en-US" dirty="0"/>
          </a:p>
        </p:txBody>
      </p:sp>
      <p:sp>
        <p:nvSpPr>
          <p:cNvPr id="3" name="Text Placeholder 2">
            <a:extLst>
              <a:ext uri="{FF2B5EF4-FFF2-40B4-BE49-F238E27FC236}">
                <a16:creationId xmlns:a16="http://schemas.microsoft.com/office/drawing/2014/main" id="{4B905BD7-3025-7B4B-AE99-67D8EB4A2AA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391198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pPr marL="342900" indent="-342900">
              <a:buFont typeface="Arial" panose="020B0604020202020204" pitchFamily="34" charset="0"/>
              <a:buChar char="•"/>
            </a:pPr>
            <a:r>
              <a:rPr lang="en-US" dirty="0"/>
              <a:t>Navigation: Click the Hamburger icon &gt; enter Time Dashboard in the Search Navigation box &gt; Click Time Dashboard</a:t>
            </a:r>
          </a:p>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Time Dashboard</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pic>
        <p:nvPicPr>
          <p:cNvPr id="5" name="Picture 4">
            <a:extLst>
              <a:ext uri="{FF2B5EF4-FFF2-40B4-BE49-F238E27FC236}">
                <a16:creationId xmlns:a16="http://schemas.microsoft.com/office/drawing/2014/main" id="{27B13234-B893-41ED-C0C7-E9397A1AE981}"/>
              </a:ext>
            </a:extLst>
          </p:cNvPr>
          <p:cNvPicPr>
            <a:picLocks noChangeAspect="1"/>
          </p:cNvPicPr>
          <p:nvPr/>
        </p:nvPicPr>
        <p:blipFill>
          <a:blip r:embed="rId4"/>
          <a:stretch>
            <a:fillRect/>
          </a:stretch>
        </p:blipFill>
        <p:spPr>
          <a:xfrm>
            <a:off x="3962400" y="3034206"/>
            <a:ext cx="7242048" cy="2881962"/>
          </a:xfrm>
          <a:prstGeom prst="rect">
            <a:avLst/>
          </a:prstGeom>
        </p:spPr>
      </p:pic>
    </p:spTree>
    <p:extLst>
      <p:ext uri="{BB962C8B-B14F-4D97-AF65-F5344CB8AC3E}">
        <p14:creationId xmlns:p14="http://schemas.microsoft.com/office/powerpoint/2010/main" val="416262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pPr marL="342900" indent="-342900">
              <a:buFont typeface="Arial" panose="020B0604020202020204" pitchFamily="34" charset="0"/>
              <a:buChar char="•"/>
            </a:pPr>
            <a:r>
              <a:rPr lang="en-US" dirty="0"/>
              <a:t>Navigation: Click the Hamburger icon &gt; enter Time Dashboard in the Search Navigation box &gt; Click Time Dashboard</a:t>
            </a:r>
          </a:p>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Time Dashboard</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pic>
        <p:nvPicPr>
          <p:cNvPr id="12" name="Picture 11">
            <a:extLst>
              <a:ext uri="{FF2B5EF4-FFF2-40B4-BE49-F238E27FC236}">
                <a16:creationId xmlns:a16="http://schemas.microsoft.com/office/drawing/2014/main" id="{810BF959-D24C-42B1-F5BB-1B8334185ED2}"/>
              </a:ext>
            </a:extLst>
          </p:cNvPr>
          <p:cNvPicPr>
            <a:picLocks noChangeAspect="1"/>
          </p:cNvPicPr>
          <p:nvPr/>
        </p:nvPicPr>
        <p:blipFill>
          <a:blip r:embed="rId4"/>
          <a:stretch>
            <a:fillRect/>
          </a:stretch>
        </p:blipFill>
        <p:spPr>
          <a:xfrm>
            <a:off x="3962399" y="3076244"/>
            <a:ext cx="7153013" cy="2839924"/>
          </a:xfrm>
          <a:prstGeom prst="rect">
            <a:avLst/>
          </a:prstGeom>
        </p:spPr>
      </p:pic>
    </p:spTree>
    <p:extLst>
      <p:ext uri="{BB962C8B-B14F-4D97-AF65-F5344CB8AC3E}">
        <p14:creationId xmlns:p14="http://schemas.microsoft.com/office/powerpoint/2010/main" val="55246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Time Dashboard</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pic>
        <p:nvPicPr>
          <p:cNvPr id="5" name="Picture 4">
            <a:extLst>
              <a:ext uri="{FF2B5EF4-FFF2-40B4-BE49-F238E27FC236}">
                <a16:creationId xmlns:a16="http://schemas.microsoft.com/office/drawing/2014/main" id="{235BC605-4309-D40A-09A0-390BE5311482}"/>
              </a:ext>
            </a:extLst>
          </p:cNvPr>
          <p:cNvPicPr>
            <a:picLocks noChangeAspect="1"/>
          </p:cNvPicPr>
          <p:nvPr/>
        </p:nvPicPr>
        <p:blipFill>
          <a:blip r:embed="rId4"/>
          <a:stretch>
            <a:fillRect/>
          </a:stretch>
        </p:blipFill>
        <p:spPr>
          <a:xfrm>
            <a:off x="3962272" y="2743199"/>
            <a:ext cx="7242176" cy="3172969"/>
          </a:xfrm>
          <a:prstGeom prst="rect">
            <a:avLst/>
          </a:prstGeom>
        </p:spPr>
      </p:pic>
      <p:sp>
        <p:nvSpPr>
          <p:cNvPr id="8" name="TextBox 7">
            <a:extLst>
              <a:ext uri="{FF2B5EF4-FFF2-40B4-BE49-F238E27FC236}">
                <a16:creationId xmlns:a16="http://schemas.microsoft.com/office/drawing/2014/main" id="{910F7D24-93D0-11E4-66F7-2790EC4616BD}"/>
              </a:ext>
            </a:extLst>
          </p:cNvPr>
          <p:cNvSpPr txBox="1"/>
          <p:nvPr/>
        </p:nvSpPr>
        <p:spPr>
          <a:xfrm>
            <a:off x="4068660" y="1791218"/>
            <a:ext cx="7613739" cy="707886"/>
          </a:xfrm>
          <a:prstGeom prst="rect">
            <a:avLst/>
          </a:prstGeom>
          <a:noFill/>
        </p:spPr>
        <p:txBody>
          <a:bodyPr wrap="square" rtlCol="0">
            <a:spAutoFit/>
          </a:bodyPr>
          <a:lstStyle/>
          <a:p>
            <a:pPr algn="l">
              <a:spcBef>
                <a:spcPts val="800"/>
              </a:spcBef>
              <a:buClr>
                <a:schemeClr val="bg1">
                  <a:lumMod val="65000"/>
                </a:schemeClr>
              </a:buClr>
            </a:pPr>
            <a:r>
              <a:rPr lang="en-US" sz="2000" dirty="0">
                <a:solidFill>
                  <a:schemeClr val="tx1"/>
                </a:solidFill>
                <a:latin typeface="Arial" panose="020B0604020202020204" pitchFamily="34" charset="0"/>
                <a:cs typeface="Arial" panose="020B0604020202020204" pitchFamily="34" charset="0"/>
              </a:rPr>
              <a:t>The client should always review and approve timecards before locking them; they do not have to, but we do recommend it.</a:t>
            </a:r>
          </a:p>
        </p:txBody>
      </p:sp>
    </p:spTree>
    <p:extLst>
      <p:ext uri="{BB962C8B-B14F-4D97-AF65-F5344CB8AC3E}">
        <p14:creationId xmlns:p14="http://schemas.microsoft.com/office/powerpoint/2010/main" val="2292211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Review Time</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sp>
        <p:nvSpPr>
          <p:cNvPr id="8" name="TextBox 7">
            <a:extLst>
              <a:ext uri="{FF2B5EF4-FFF2-40B4-BE49-F238E27FC236}">
                <a16:creationId xmlns:a16="http://schemas.microsoft.com/office/drawing/2014/main" id="{910F7D24-93D0-11E4-66F7-2790EC4616BD}"/>
              </a:ext>
            </a:extLst>
          </p:cNvPr>
          <p:cNvSpPr txBox="1"/>
          <p:nvPr/>
        </p:nvSpPr>
        <p:spPr>
          <a:xfrm>
            <a:off x="3962400" y="1631827"/>
            <a:ext cx="7613739" cy="707886"/>
          </a:xfrm>
          <a:prstGeom prst="rect">
            <a:avLst/>
          </a:prstGeom>
          <a:noFill/>
        </p:spPr>
        <p:txBody>
          <a:bodyPr wrap="square" rtlCol="0">
            <a:spAutoFit/>
          </a:bodyPr>
          <a:lstStyle/>
          <a:p>
            <a:pPr algn="l">
              <a:spcBef>
                <a:spcPts val="800"/>
              </a:spcBef>
              <a:buClr>
                <a:schemeClr val="bg1">
                  <a:lumMod val="65000"/>
                </a:schemeClr>
              </a:buClr>
            </a:pPr>
            <a:r>
              <a:rPr lang="en-US" sz="2000" dirty="0">
                <a:solidFill>
                  <a:schemeClr val="tx1"/>
                </a:solidFill>
                <a:latin typeface="Arial" panose="020B0604020202020204" pitchFamily="34" charset="0"/>
                <a:cs typeface="Arial" panose="020B0604020202020204" pitchFamily="34" charset="0"/>
              </a:rPr>
              <a:t>Navigation: Click the Hamburger icon &gt; type in Review Time in the Search Navigation box &gt; click Review Time</a:t>
            </a:r>
          </a:p>
        </p:txBody>
      </p:sp>
      <p:pic>
        <p:nvPicPr>
          <p:cNvPr id="11" name="Picture 10">
            <a:extLst>
              <a:ext uri="{FF2B5EF4-FFF2-40B4-BE49-F238E27FC236}">
                <a16:creationId xmlns:a16="http://schemas.microsoft.com/office/drawing/2014/main" id="{6A2BB31E-927C-D105-1A7B-83C193A66EED}"/>
              </a:ext>
            </a:extLst>
          </p:cNvPr>
          <p:cNvPicPr>
            <a:picLocks noChangeAspect="1"/>
          </p:cNvPicPr>
          <p:nvPr/>
        </p:nvPicPr>
        <p:blipFill>
          <a:blip r:embed="rId4"/>
          <a:stretch>
            <a:fillRect/>
          </a:stretch>
        </p:blipFill>
        <p:spPr>
          <a:xfrm>
            <a:off x="3962272" y="2608850"/>
            <a:ext cx="7720126" cy="3307318"/>
          </a:xfrm>
          <a:prstGeom prst="rect">
            <a:avLst/>
          </a:prstGeom>
        </p:spPr>
      </p:pic>
    </p:spTree>
    <p:extLst>
      <p:ext uri="{BB962C8B-B14F-4D97-AF65-F5344CB8AC3E}">
        <p14:creationId xmlns:p14="http://schemas.microsoft.com/office/powerpoint/2010/main" val="179723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Review Time</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sp>
        <p:nvSpPr>
          <p:cNvPr id="8" name="TextBox 7">
            <a:extLst>
              <a:ext uri="{FF2B5EF4-FFF2-40B4-BE49-F238E27FC236}">
                <a16:creationId xmlns:a16="http://schemas.microsoft.com/office/drawing/2014/main" id="{910F7D24-93D0-11E4-66F7-2790EC4616BD}"/>
              </a:ext>
            </a:extLst>
          </p:cNvPr>
          <p:cNvSpPr txBox="1"/>
          <p:nvPr/>
        </p:nvSpPr>
        <p:spPr>
          <a:xfrm>
            <a:off x="3962400" y="1631827"/>
            <a:ext cx="7613739" cy="1323439"/>
          </a:xfrm>
          <a:prstGeom prst="rect">
            <a:avLst/>
          </a:prstGeom>
          <a:noFill/>
        </p:spPr>
        <p:txBody>
          <a:bodyPr wrap="square" rtlCol="0">
            <a:spAutoFit/>
          </a:bodyPr>
          <a:lstStyle/>
          <a:p>
            <a:pPr algn="l">
              <a:spcBef>
                <a:spcPts val="800"/>
              </a:spcBef>
              <a:buClr>
                <a:schemeClr val="bg1">
                  <a:lumMod val="65000"/>
                </a:schemeClr>
              </a:buClr>
            </a:pPr>
            <a:r>
              <a:rPr lang="en-US" sz="2000" dirty="0">
                <a:solidFill>
                  <a:schemeClr val="tx1"/>
                </a:solidFill>
                <a:latin typeface="Arial" panose="020B0604020202020204" pitchFamily="34" charset="0"/>
                <a:cs typeface="Arial" panose="020B0604020202020204" pitchFamily="34" charset="0"/>
              </a:rPr>
              <a:t>The Review Time page is used to lock timecards; locking timecards removes edit access to punches, hours, and pay items for all system users. Exceptions are the only part of the timecard that can be  addressed after timecards are locked.</a:t>
            </a:r>
          </a:p>
        </p:txBody>
      </p:sp>
      <p:pic>
        <p:nvPicPr>
          <p:cNvPr id="5" name="Picture 4">
            <a:extLst>
              <a:ext uri="{FF2B5EF4-FFF2-40B4-BE49-F238E27FC236}">
                <a16:creationId xmlns:a16="http://schemas.microsoft.com/office/drawing/2014/main" id="{C70DBADE-65D4-1EAD-AADE-E207DEB20F8E}"/>
              </a:ext>
            </a:extLst>
          </p:cNvPr>
          <p:cNvPicPr>
            <a:picLocks noChangeAspect="1"/>
          </p:cNvPicPr>
          <p:nvPr/>
        </p:nvPicPr>
        <p:blipFill>
          <a:blip r:embed="rId4"/>
          <a:stretch>
            <a:fillRect/>
          </a:stretch>
        </p:blipFill>
        <p:spPr>
          <a:xfrm>
            <a:off x="3962272" y="3159834"/>
            <a:ext cx="7468998" cy="2756333"/>
          </a:xfrm>
          <a:prstGeom prst="rect">
            <a:avLst/>
          </a:prstGeom>
        </p:spPr>
      </p:pic>
    </p:spTree>
    <p:extLst>
      <p:ext uri="{BB962C8B-B14F-4D97-AF65-F5344CB8AC3E}">
        <p14:creationId xmlns:p14="http://schemas.microsoft.com/office/powerpoint/2010/main" val="2058870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Review Time</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sp>
        <p:nvSpPr>
          <p:cNvPr id="8" name="TextBox 7">
            <a:extLst>
              <a:ext uri="{FF2B5EF4-FFF2-40B4-BE49-F238E27FC236}">
                <a16:creationId xmlns:a16="http://schemas.microsoft.com/office/drawing/2014/main" id="{910F7D24-93D0-11E4-66F7-2790EC4616BD}"/>
              </a:ext>
            </a:extLst>
          </p:cNvPr>
          <p:cNvSpPr txBox="1"/>
          <p:nvPr/>
        </p:nvSpPr>
        <p:spPr>
          <a:xfrm>
            <a:off x="3962400" y="1631827"/>
            <a:ext cx="7613739" cy="1631216"/>
          </a:xfrm>
          <a:prstGeom prst="rect">
            <a:avLst/>
          </a:prstGeom>
          <a:noFill/>
        </p:spPr>
        <p:txBody>
          <a:bodyPr wrap="square" rtlCol="0">
            <a:spAutoFit/>
          </a:bodyPr>
          <a:lstStyle/>
          <a:p>
            <a:pPr algn="l">
              <a:spcBef>
                <a:spcPts val="800"/>
              </a:spcBef>
              <a:buClr>
                <a:schemeClr val="bg1">
                  <a:lumMod val="65000"/>
                </a:schemeClr>
              </a:buClr>
            </a:pPr>
            <a:r>
              <a:rPr lang="en-US" sz="2000" dirty="0">
                <a:solidFill>
                  <a:schemeClr val="tx1"/>
                </a:solidFill>
                <a:latin typeface="Arial" panose="020B0604020202020204" pitchFamily="34" charset="0"/>
                <a:cs typeface="Arial" panose="020B0604020202020204" pitchFamily="34" charset="0"/>
              </a:rPr>
              <a:t>In the Other Pay section, be sure to call out if any dollar amounts look out of place; for example: PTO that states $8.00 or $40.00. If the client sees this, it is very likely the EE timecard has a mistake! We want to user Hours, not Pay Items for leave requests on th</a:t>
            </a:r>
            <a:r>
              <a:rPr lang="en-US" sz="2000" dirty="0">
                <a:latin typeface="Arial" panose="020B0604020202020204" pitchFamily="34" charset="0"/>
                <a:cs typeface="Arial" panose="020B0604020202020204" pitchFamily="34" charset="0"/>
              </a:rPr>
              <a:t>e timecard.</a:t>
            </a:r>
            <a:endParaRPr lang="en-US" sz="20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4B6019-515D-7DE8-668F-5A37DEC16698}"/>
              </a:ext>
            </a:extLst>
          </p:cNvPr>
          <p:cNvPicPr>
            <a:picLocks noChangeAspect="1"/>
          </p:cNvPicPr>
          <p:nvPr/>
        </p:nvPicPr>
        <p:blipFill>
          <a:blip r:embed="rId4"/>
          <a:stretch>
            <a:fillRect/>
          </a:stretch>
        </p:blipFill>
        <p:spPr>
          <a:xfrm>
            <a:off x="3962400" y="3255264"/>
            <a:ext cx="7719998" cy="2660904"/>
          </a:xfrm>
          <a:prstGeom prst="rect">
            <a:avLst/>
          </a:prstGeom>
        </p:spPr>
      </p:pic>
    </p:spTree>
    <p:extLst>
      <p:ext uri="{BB962C8B-B14F-4D97-AF65-F5344CB8AC3E}">
        <p14:creationId xmlns:p14="http://schemas.microsoft.com/office/powerpoint/2010/main" val="3251497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B1C55E-089A-8E49-8942-FAE1EAE24337}"/>
              </a:ext>
            </a:extLst>
          </p:cNvPr>
          <p:cNvSpPr>
            <a:spLocks noGrp="1"/>
          </p:cNvSpPr>
          <p:nvPr>
            <p:ph type="body" sz="quarter" idx="14"/>
          </p:nvPr>
        </p:nvSpPr>
        <p:spPr/>
        <p:txBody>
          <a:bodyPr/>
          <a:lstStyle/>
          <a:p>
            <a:br>
              <a:rPr lang="en-US" dirty="0"/>
            </a:br>
            <a:endParaRPr lang="en-US" dirty="0"/>
          </a:p>
        </p:txBody>
      </p:sp>
      <p:sp>
        <p:nvSpPr>
          <p:cNvPr id="4" name="Text Placeholder 3">
            <a:extLst>
              <a:ext uri="{FF2B5EF4-FFF2-40B4-BE49-F238E27FC236}">
                <a16:creationId xmlns:a16="http://schemas.microsoft.com/office/drawing/2014/main" id="{EC677658-7FF6-D64C-B55F-5201F1CE0E8F}"/>
              </a:ext>
            </a:extLst>
          </p:cNvPr>
          <p:cNvSpPr>
            <a:spLocks noGrp="1"/>
          </p:cNvSpPr>
          <p:nvPr>
            <p:ph type="body" sz="quarter" idx="15"/>
          </p:nvPr>
        </p:nvSpPr>
        <p:spPr/>
        <p:txBody>
          <a:bodyPr/>
          <a:lstStyle/>
          <a:p>
            <a:r>
              <a:rPr lang="en-US" dirty="0"/>
              <a:t>Payroll</a:t>
            </a:r>
          </a:p>
        </p:txBody>
      </p:sp>
      <p:pic>
        <p:nvPicPr>
          <p:cNvPr id="9" name="Picture Placeholder 8">
            <a:extLst>
              <a:ext uri="{FF2B5EF4-FFF2-40B4-BE49-F238E27FC236}">
                <a16:creationId xmlns:a16="http://schemas.microsoft.com/office/drawing/2014/main" id="{C0F76C6F-D218-8346-98C0-29DE4270FC8E}"/>
              </a:ext>
            </a:extLst>
          </p:cNvPr>
          <p:cNvPicPr>
            <a:picLocks noGrp="1" noChangeAspect="1"/>
          </p:cNvPicPr>
          <p:nvPr>
            <p:ph type="pic" sz="quarter" idx="16"/>
          </p:nvPr>
        </p:nvPicPr>
        <p:blipFill rotWithShape="1">
          <a:blip r:embed="rId2"/>
          <a:srcRect l="12717" r="6713"/>
          <a:stretch/>
        </p:blipFill>
        <p:spPr>
          <a:xfrm>
            <a:off x="509602" y="3511296"/>
            <a:ext cx="2845621" cy="2404872"/>
          </a:xfrm>
        </p:spPr>
      </p:pic>
      <p:pic>
        <p:nvPicPr>
          <p:cNvPr id="7" name="Picture Placeholder 6">
            <a:extLst>
              <a:ext uri="{FF2B5EF4-FFF2-40B4-BE49-F238E27FC236}">
                <a16:creationId xmlns:a16="http://schemas.microsoft.com/office/drawing/2014/main" id="{7E3923C7-FC00-B94A-88A7-3FBC1F854E9E}"/>
              </a:ext>
            </a:extLst>
          </p:cNvPr>
          <p:cNvPicPr>
            <a:picLocks noGrp="1" noChangeAspect="1"/>
          </p:cNvPicPr>
          <p:nvPr>
            <p:ph type="pic" sz="quarter" idx="17"/>
          </p:nvPr>
        </p:nvPicPr>
        <p:blipFill rotWithShape="1">
          <a:blip r:embed="rId3"/>
          <a:srcRect l="21164"/>
          <a:stretch/>
        </p:blipFill>
        <p:spPr>
          <a:xfrm>
            <a:off x="509601" y="850392"/>
            <a:ext cx="2845621" cy="2404872"/>
          </a:xfrm>
        </p:spPr>
      </p:pic>
      <p:sp>
        <p:nvSpPr>
          <p:cNvPr id="8" name="TextBox 7">
            <a:extLst>
              <a:ext uri="{FF2B5EF4-FFF2-40B4-BE49-F238E27FC236}">
                <a16:creationId xmlns:a16="http://schemas.microsoft.com/office/drawing/2014/main" id="{910F7D24-93D0-11E4-66F7-2790EC4616BD}"/>
              </a:ext>
            </a:extLst>
          </p:cNvPr>
          <p:cNvSpPr txBox="1"/>
          <p:nvPr/>
        </p:nvSpPr>
        <p:spPr>
          <a:xfrm>
            <a:off x="3962400" y="1631827"/>
            <a:ext cx="7613739" cy="707886"/>
          </a:xfrm>
          <a:prstGeom prst="rect">
            <a:avLst/>
          </a:prstGeom>
          <a:noFill/>
        </p:spPr>
        <p:txBody>
          <a:bodyPr wrap="square" rtlCol="0">
            <a:spAutoFit/>
          </a:bodyPr>
          <a:lstStyle/>
          <a:p>
            <a:pPr algn="l">
              <a:spcBef>
                <a:spcPts val="800"/>
              </a:spcBef>
              <a:buClr>
                <a:schemeClr val="bg1">
                  <a:lumMod val="65000"/>
                </a:schemeClr>
              </a:buClr>
            </a:pPr>
            <a:r>
              <a:rPr lang="en-US" sz="2000" dirty="0">
                <a:latin typeface="Arial" panose="020B0604020202020204" pitchFamily="34" charset="0"/>
                <a:cs typeface="Arial" panose="020B0604020202020204" pitchFamily="34" charset="0"/>
              </a:rPr>
              <a:t>Navigation: Hamburger icon &gt; Enter Payroll in the Search Navigation box &gt; click Payroll</a:t>
            </a:r>
            <a:endParaRPr lang="en-US" sz="20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D9E8067-9A16-E309-57BE-F131D2691A9E}"/>
              </a:ext>
            </a:extLst>
          </p:cNvPr>
          <p:cNvPicPr>
            <a:picLocks noChangeAspect="1"/>
          </p:cNvPicPr>
          <p:nvPr/>
        </p:nvPicPr>
        <p:blipFill>
          <a:blip r:embed="rId4"/>
          <a:stretch>
            <a:fillRect/>
          </a:stretch>
        </p:blipFill>
        <p:spPr>
          <a:xfrm>
            <a:off x="3962272" y="2608976"/>
            <a:ext cx="7720126" cy="3307192"/>
          </a:xfrm>
          <a:prstGeom prst="rect">
            <a:avLst/>
          </a:prstGeom>
        </p:spPr>
      </p:pic>
    </p:spTree>
    <p:extLst>
      <p:ext uri="{BB962C8B-B14F-4D97-AF65-F5344CB8AC3E}">
        <p14:creationId xmlns:p14="http://schemas.microsoft.com/office/powerpoint/2010/main" val="4241284754"/>
      </p:ext>
    </p:extLst>
  </p:cSld>
  <p:clrMapOvr>
    <a:masterClrMapping/>
  </p:clrMapOvr>
</p:sld>
</file>

<file path=ppt/theme/theme1.xml><?xml version="1.0" encoding="utf-8"?>
<a:theme xmlns:a="http://schemas.openxmlformats.org/drawingml/2006/main" name="Office Theme">
  <a:themeElements>
    <a:clrScheme name="Paycor-Brand">
      <a:dk1>
        <a:srgbClr val="6D6E71"/>
      </a:dk1>
      <a:lt1>
        <a:srgbClr val="FFFFFF"/>
      </a:lt1>
      <a:dk2>
        <a:srgbClr val="9D9FA2"/>
      </a:dk2>
      <a:lt2>
        <a:srgbClr val="F37322"/>
      </a:lt2>
      <a:accent1>
        <a:srgbClr val="F37322"/>
      </a:accent1>
      <a:accent2>
        <a:srgbClr val="F9A724"/>
      </a:accent2>
      <a:accent3>
        <a:srgbClr val="939598"/>
      </a:accent3>
      <a:accent4>
        <a:srgbClr val="F1592A"/>
      </a:accent4>
      <a:accent5>
        <a:srgbClr val="EAEAEA"/>
      </a:accent5>
      <a:accent6>
        <a:srgbClr val="FFFFFF"/>
      </a:accent6>
      <a:hlink>
        <a:srgbClr val="F37322"/>
      </a:hlink>
      <a:folHlink>
        <a:srgbClr val="9395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800"/>
          </a:spcBef>
          <a:buClr>
            <a:schemeClr val="bg1">
              <a:lumMod val="65000"/>
            </a:schemeClr>
          </a:buClr>
          <a:defRPr sz="2800" dirty="0" smtClean="0">
            <a:solidFill>
              <a:schemeClr val="tx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Paycor_Theme_1</Template>
  <TotalTime>16314</TotalTime>
  <Words>344</Words>
  <Application>Microsoft Office PowerPoint</Application>
  <PresentationFormat>Widescreen</PresentationFormat>
  <Paragraphs>36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Jenna Sue</vt:lpstr>
      <vt:lpstr>Jenna Sue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Gels</dc:creator>
  <cp:lastModifiedBy>Patrick Uihlein</cp:lastModifiedBy>
  <cp:revision>123</cp:revision>
  <dcterms:created xsi:type="dcterms:W3CDTF">2019-01-24T17:48:12Z</dcterms:created>
  <dcterms:modified xsi:type="dcterms:W3CDTF">2022-12-27T18:48:55Z</dcterms:modified>
</cp:coreProperties>
</file>