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56" r:id="rId5"/>
    <p:sldId id="260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B62C5-1193-4ACA-8085-1DE9DD9B017E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7EF27-6A5B-47AF-A20F-5A8DE03F0F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CECF1D-B5C6-4894-99FC-2CDA0A80291C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20700" y="1598613"/>
            <a:ext cx="4470400" cy="59626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CECF1D-B5C6-4894-99FC-2CDA0A80291C}" type="slidenum">
              <a:rPr lang="en-US" smtClean="0"/>
              <a:pPr>
                <a:defRPr/>
              </a:pPr>
              <a:t>2</a:t>
            </a:fld>
            <a:endParaRPr lang="en-US" dirty="0" smtClean="0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11175" y="1598167"/>
            <a:ext cx="4451350" cy="5963617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CECF1D-B5C6-4894-99FC-2CDA0A80291C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20700" y="1598613"/>
            <a:ext cx="4470400" cy="596265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7EF27-6A5B-47AF-A20F-5A8DE03F0FE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7EF27-6A5B-47AF-A20F-5A8DE03F0FE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96F26-9F6F-4784-88C7-51223BBC5373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656B1-5E27-47C4-A48B-FD2A2CCB8F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edefined Process 4"/>
          <p:cNvSpPr/>
          <p:nvPr/>
        </p:nvSpPr>
        <p:spPr>
          <a:xfrm>
            <a:off x="0" y="0"/>
            <a:ext cx="6858000" cy="9144000"/>
          </a:xfrm>
          <a:prstGeom prst="flowChartPredefined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52400"/>
            <a:ext cx="5791200" cy="8771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algn="ctr"/>
            <a:r>
              <a:rPr lang="en-US" sz="5400" dirty="0">
                <a:latin typeface="Monotype Corsiva" pitchFamily="66" charset="0"/>
              </a:rPr>
              <a:t>The</a:t>
            </a:r>
            <a:endParaRPr lang="en-US" sz="5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Peter  </a:t>
            </a:r>
            <a:r>
              <a:rPr lang="en-US" sz="5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5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7200" dirty="0">
              <a:latin typeface="Monotype Corsiva" pitchFamily="66" charset="0"/>
            </a:endParaRPr>
          </a:p>
          <a:p>
            <a:pPr algn="ctr"/>
            <a:endParaRPr lang="en-US" sz="1000" dirty="0">
              <a:latin typeface="Monotype Corsiva" pitchFamily="66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5400" dirty="0">
                <a:latin typeface="Monotype Corsiva" pitchFamily="66" charset="0"/>
              </a:rPr>
              <a:t>Book</a:t>
            </a:r>
          </a:p>
          <a:p>
            <a:pPr algn="ctr"/>
            <a:endParaRPr lang="en-US" dirty="0" smtClean="0">
              <a:latin typeface="Monotype Corsiva" pitchFamily="66" charset="0"/>
            </a:endParaRPr>
          </a:p>
          <a:p>
            <a:pPr algn="ctr"/>
            <a:r>
              <a:rPr lang="en-US" dirty="0" smtClean="0">
                <a:latin typeface="Monotype Corsiva" pitchFamily="66" charset="0"/>
              </a:rPr>
              <a:t>Part 1</a:t>
            </a:r>
          </a:p>
          <a:p>
            <a:pPr algn="ctr"/>
            <a:endParaRPr lang="en-US" dirty="0">
              <a:latin typeface="Monotype Corsiva" pitchFamily="66" charset="0"/>
            </a:endParaRPr>
          </a:p>
          <a:p>
            <a:pPr algn="ctr"/>
            <a:r>
              <a:rPr lang="en-US" sz="2000" dirty="0">
                <a:latin typeface="Monotype Corsiva" pitchFamily="66" charset="0"/>
              </a:rPr>
              <a:t>By:  Kimberly Ann (Bishop) Tobias</a:t>
            </a:r>
            <a:endParaRPr lang="en-US" sz="4000" dirty="0">
              <a:latin typeface="Monotype Corsiva" pitchFamily="66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667000"/>
            <a:ext cx="4114800" cy="316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0" y="812800"/>
            <a:ext cx="266700" cy="720725"/>
          </a:xfrm>
        </p:spPr>
        <p:txBody>
          <a:bodyPr wrap="none" lIns="63493" tIns="25397" rIns="63493" bIns="25397" anchor="t">
            <a:spAutoFit/>
          </a:bodyPr>
          <a:lstStyle/>
          <a:p>
            <a:pPr eaLnBrk="1" hangingPunct="1"/>
            <a:r>
              <a:rPr lang="en-US" smtClean="0"/>
              <a:t> 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edefined Process 4"/>
          <p:cNvSpPr/>
          <p:nvPr/>
        </p:nvSpPr>
        <p:spPr>
          <a:xfrm>
            <a:off x="0" y="0"/>
            <a:ext cx="6858000" cy="9144000"/>
          </a:xfrm>
          <a:prstGeom prst="flowChartPredefined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52400"/>
            <a:ext cx="5791200" cy="8771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algn="ctr"/>
            <a:r>
              <a:rPr lang="en-US" sz="5400" dirty="0">
                <a:latin typeface="Monotype Corsiva" pitchFamily="66" charset="0"/>
              </a:rPr>
              <a:t>The</a:t>
            </a:r>
            <a:endParaRPr lang="en-US" sz="5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Peter  </a:t>
            </a:r>
            <a:r>
              <a:rPr lang="en-US" sz="5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5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7200" dirty="0">
              <a:latin typeface="Monotype Corsiva" pitchFamily="66" charset="0"/>
            </a:endParaRPr>
          </a:p>
          <a:p>
            <a:pPr algn="ctr"/>
            <a:endParaRPr lang="en-US" sz="1000" dirty="0">
              <a:latin typeface="Monotype Corsiva" pitchFamily="66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5400" dirty="0">
                <a:latin typeface="Monotype Corsiva" pitchFamily="66" charset="0"/>
              </a:rPr>
              <a:t>Book</a:t>
            </a:r>
          </a:p>
          <a:p>
            <a:pPr algn="ctr"/>
            <a:endParaRPr lang="en-US" dirty="0" smtClean="0">
              <a:latin typeface="Monotype Corsiva" pitchFamily="66" charset="0"/>
            </a:endParaRPr>
          </a:p>
          <a:p>
            <a:pPr algn="ctr"/>
            <a:r>
              <a:rPr lang="en-US" dirty="0" smtClean="0">
                <a:latin typeface="Monotype Corsiva" pitchFamily="66" charset="0"/>
              </a:rPr>
              <a:t>Part 2</a:t>
            </a:r>
          </a:p>
          <a:p>
            <a:pPr algn="ctr"/>
            <a:endParaRPr lang="en-US" dirty="0">
              <a:latin typeface="Monotype Corsiva" pitchFamily="66" charset="0"/>
            </a:endParaRPr>
          </a:p>
          <a:p>
            <a:pPr algn="ctr"/>
            <a:r>
              <a:rPr lang="en-US" sz="2000" dirty="0">
                <a:latin typeface="Monotype Corsiva" pitchFamily="66" charset="0"/>
              </a:rPr>
              <a:t>By:  Kimberly Ann (Bishop) Tobias</a:t>
            </a:r>
            <a:endParaRPr lang="en-US" sz="4000" dirty="0">
              <a:latin typeface="Monotype Corsiva" pitchFamily="66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667000"/>
            <a:ext cx="4114800" cy="316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0" y="812800"/>
            <a:ext cx="266700" cy="720725"/>
          </a:xfrm>
        </p:spPr>
        <p:txBody>
          <a:bodyPr wrap="none" lIns="63493" tIns="25397" rIns="63493" bIns="25397" anchor="t">
            <a:spAutoFit/>
          </a:bodyPr>
          <a:lstStyle/>
          <a:p>
            <a:pPr eaLnBrk="1" hangingPunct="1"/>
            <a:r>
              <a:rPr lang="en-US" smtClean="0"/>
              <a:t> 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edefined Process 4"/>
          <p:cNvSpPr/>
          <p:nvPr/>
        </p:nvSpPr>
        <p:spPr>
          <a:xfrm>
            <a:off x="0" y="0"/>
            <a:ext cx="6858000" cy="9144000"/>
          </a:xfrm>
          <a:prstGeom prst="flowChartPredefined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52400"/>
            <a:ext cx="5791200" cy="8771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spAutoFit/>
          </a:bodyPr>
          <a:lstStyle/>
          <a:p>
            <a:pPr algn="ctr"/>
            <a:r>
              <a:rPr lang="en-US" sz="5400" dirty="0">
                <a:latin typeface="Monotype Corsiva" pitchFamily="66" charset="0"/>
              </a:rPr>
              <a:t>The</a:t>
            </a:r>
            <a:endParaRPr lang="en-US" sz="5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Peter  </a:t>
            </a:r>
            <a:r>
              <a:rPr lang="en-US" sz="5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5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6000" dirty="0">
              <a:latin typeface="Monotype Corsiva" pitchFamily="66" charset="0"/>
            </a:endParaRPr>
          </a:p>
          <a:p>
            <a:pPr algn="ctr"/>
            <a:endParaRPr lang="en-US" sz="7200" dirty="0">
              <a:latin typeface="Monotype Corsiva" pitchFamily="66" charset="0"/>
            </a:endParaRPr>
          </a:p>
          <a:p>
            <a:pPr algn="ctr"/>
            <a:endParaRPr lang="en-US" sz="1000" dirty="0">
              <a:latin typeface="Monotype Corsiva" pitchFamily="66" charset="0"/>
            </a:endParaRPr>
          </a:p>
          <a:p>
            <a:pPr algn="ctr"/>
            <a:r>
              <a:rPr lang="en-US" sz="5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5400" dirty="0">
                <a:latin typeface="Monotype Corsiva" pitchFamily="66" charset="0"/>
              </a:rPr>
              <a:t>Book</a:t>
            </a:r>
          </a:p>
          <a:p>
            <a:pPr algn="ctr"/>
            <a:endParaRPr lang="en-US" dirty="0" smtClean="0">
              <a:latin typeface="Monotype Corsiva" pitchFamily="66" charset="0"/>
            </a:endParaRPr>
          </a:p>
          <a:p>
            <a:pPr algn="ctr"/>
            <a:r>
              <a:rPr lang="en-US" dirty="0" smtClean="0">
                <a:latin typeface="Monotype Corsiva" pitchFamily="66" charset="0"/>
              </a:rPr>
              <a:t>Part 3</a:t>
            </a:r>
          </a:p>
          <a:p>
            <a:pPr algn="ctr"/>
            <a:endParaRPr lang="en-US" dirty="0">
              <a:latin typeface="Monotype Corsiva" pitchFamily="66" charset="0"/>
            </a:endParaRPr>
          </a:p>
          <a:p>
            <a:pPr algn="ctr"/>
            <a:r>
              <a:rPr lang="en-US" sz="2000" dirty="0">
                <a:latin typeface="Monotype Corsiva" pitchFamily="66" charset="0"/>
              </a:rPr>
              <a:t>By:  Kimberly Ann (Bishop) Tobias</a:t>
            </a:r>
            <a:endParaRPr lang="en-US" sz="4000" dirty="0">
              <a:latin typeface="Monotype Corsiva" pitchFamily="66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667000"/>
            <a:ext cx="4114800" cy="316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0" y="812800"/>
            <a:ext cx="266700" cy="720725"/>
          </a:xfrm>
        </p:spPr>
        <p:txBody>
          <a:bodyPr wrap="none" lIns="63493" tIns="25397" rIns="63493" bIns="25397" anchor="t">
            <a:spAutoFit/>
          </a:bodyPr>
          <a:lstStyle/>
          <a:p>
            <a:pPr eaLnBrk="1" hangingPunct="1"/>
            <a:r>
              <a:rPr lang="en-US" smtClean="0"/>
              <a:t> </a:t>
            </a: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5800" y="914400"/>
            <a:ext cx="2057400" cy="6555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sz="1400" dirty="0">
                <a:latin typeface="Monotype Corsiva" pitchFamily="66" charset="0"/>
              </a:rPr>
              <a:t>The</a:t>
            </a:r>
            <a:endParaRPr lang="en-US" sz="1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Peter  </a:t>
            </a:r>
            <a:r>
              <a:rPr lang="en-US" sz="1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1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1400" dirty="0">
                <a:latin typeface="Monotype Corsiva" pitchFamily="66" charset="0"/>
              </a:rPr>
              <a:t>Book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Part 1</a:t>
            </a: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By:  Kimberly Ann </a:t>
            </a:r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 </a:t>
            </a:r>
            <a:r>
              <a:rPr lang="en-US" sz="1400" dirty="0" smtClean="0">
                <a:latin typeface="Monotype Corsiva" pitchFamily="66" charset="0"/>
              </a:rPr>
              <a:t>        (</a:t>
            </a:r>
            <a:r>
              <a:rPr lang="en-US" sz="1400" dirty="0">
                <a:latin typeface="Monotype Corsiva" pitchFamily="66" charset="0"/>
              </a:rPr>
              <a:t>Bishop) </a:t>
            </a:r>
            <a:r>
              <a:rPr lang="en-US" sz="1400" dirty="0" smtClean="0">
                <a:latin typeface="Monotype Corsiva" pitchFamily="66" charset="0"/>
              </a:rPr>
              <a:t>Tobias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err="1" smtClean="0">
                <a:latin typeface="Monotype Corsiva" pitchFamily="66" charset="0"/>
              </a:rPr>
              <a:t>Veitus</a:t>
            </a:r>
            <a:r>
              <a:rPr lang="en-US" sz="1400" dirty="0" smtClean="0">
                <a:latin typeface="Monotype Corsiva" pitchFamily="66" charset="0"/>
              </a:rPr>
              <a:t> &amp; Catherine Bishop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Peter &amp; Margaret Bishop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err="1" smtClean="0">
                <a:latin typeface="Monotype Corsiva" pitchFamily="66" charset="0"/>
              </a:rPr>
              <a:t>Barvaria</a:t>
            </a:r>
            <a:r>
              <a:rPr lang="en-US" sz="1400" dirty="0" smtClean="0">
                <a:latin typeface="Monotype Corsiva" pitchFamily="66" charset="0"/>
              </a:rPr>
              <a:t>, Germany</a:t>
            </a: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Alsace-Lorraine, France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Alphonse &amp; Mary Bishop Family</a:t>
            </a:r>
            <a:endParaRPr lang="en-US" sz="1400" dirty="0">
              <a:latin typeface="Monotype Corsiva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198" y="1508508"/>
            <a:ext cx="2004202" cy="1539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810000" y="914400"/>
            <a:ext cx="2057400" cy="677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sz="1400" dirty="0">
                <a:latin typeface="Monotype Corsiva" pitchFamily="66" charset="0"/>
              </a:rPr>
              <a:t>The</a:t>
            </a:r>
            <a:endParaRPr lang="en-US" sz="1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Peter  </a:t>
            </a:r>
            <a:r>
              <a:rPr lang="en-US" sz="1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1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1400" dirty="0">
                <a:latin typeface="Monotype Corsiva" pitchFamily="66" charset="0"/>
              </a:rPr>
              <a:t>Book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Part 2</a:t>
            </a: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By:  Kimberly Ann </a:t>
            </a:r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 </a:t>
            </a:r>
            <a:r>
              <a:rPr lang="en-US" sz="1400" dirty="0" smtClean="0">
                <a:latin typeface="Monotype Corsiva" pitchFamily="66" charset="0"/>
              </a:rPr>
              <a:t>        (</a:t>
            </a:r>
            <a:r>
              <a:rPr lang="en-US" sz="1400" dirty="0">
                <a:latin typeface="Monotype Corsiva" pitchFamily="66" charset="0"/>
              </a:rPr>
              <a:t>Bishop) </a:t>
            </a:r>
            <a:r>
              <a:rPr lang="en-US" sz="1400" dirty="0" smtClean="0">
                <a:latin typeface="Monotype Corsiva" pitchFamily="66" charset="0"/>
              </a:rPr>
              <a:t>Tobias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Joseph &amp; Genevieve Bishop Family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Arthur &amp; Marianne Bishop Family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Mary Ann Bishop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Herbert &amp; Anna Bishop Family</a:t>
            </a:r>
            <a:endParaRPr lang="en-US" sz="1400" dirty="0">
              <a:latin typeface="Monotype Corsiva" pitchFamily="66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1467645"/>
            <a:ext cx="2057400" cy="1580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85800" y="228600"/>
            <a:ext cx="2057400" cy="871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6" rIns="91430" bIns="45716">
            <a:spAutoFit/>
          </a:bodyPr>
          <a:lstStyle/>
          <a:p>
            <a:pPr algn="ctr"/>
            <a:r>
              <a:rPr lang="en-US" sz="1400" dirty="0">
                <a:latin typeface="Monotype Corsiva" pitchFamily="66" charset="0"/>
              </a:rPr>
              <a:t>The</a:t>
            </a:r>
            <a:endParaRPr lang="en-US" sz="1400" dirty="0">
              <a:solidFill>
                <a:srgbClr val="CC0099"/>
              </a:solidFill>
              <a:latin typeface="Bookman Old Style" pitchFamily="18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Peter  </a:t>
            </a:r>
            <a:r>
              <a:rPr lang="en-US" sz="1400" dirty="0">
                <a:latin typeface="David" pitchFamily="34" charset="-79"/>
                <a:cs typeface="David" pitchFamily="34" charset="-79"/>
              </a:rPr>
              <a:t>&amp; </a:t>
            </a:r>
            <a:r>
              <a:rPr lang="en-US" sz="1400" dirty="0">
                <a:latin typeface="Monotype Corsiva" pitchFamily="66" charset="0"/>
              </a:rPr>
              <a:t>Margaret Bishop</a:t>
            </a:r>
          </a:p>
          <a:p>
            <a:pPr algn="just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Family Tree</a:t>
            </a:r>
          </a:p>
          <a:p>
            <a:pPr algn="ctr"/>
            <a:r>
              <a:rPr lang="en-US" sz="1400" dirty="0">
                <a:latin typeface="Monotype Corsiva" pitchFamily="66" charset="0"/>
              </a:rPr>
              <a:t>Book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Part 3</a:t>
            </a:r>
          </a:p>
          <a:p>
            <a:pPr algn="ctr"/>
            <a:endParaRPr lang="en-US" sz="1400" dirty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By:  Kimberly Ann </a:t>
            </a:r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>
                <a:latin typeface="Monotype Corsiva" pitchFamily="66" charset="0"/>
              </a:rPr>
              <a:t> </a:t>
            </a:r>
            <a:r>
              <a:rPr lang="en-US" sz="1400" dirty="0" smtClean="0">
                <a:latin typeface="Monotype Corsiva" pitchFamily="66" charset="0"/>
              </a:rPr>
              <a:t>        (</a:t>
            </a:r>
            <a:r>
              <a:rPr lang="en-US" sz="1400" dirty="0">
                <a:latin typeface="Monotype Corsiva" pitchFamily="66" charset="0"/>
              </a:rPr>
              <a:t>Bishop) </a:t>
            </a:r>
            <a:r>
              <a:rPr lang="en-US" sz="1400" dirty="0" smtClean="0">
                <a:latin typeface="Monotype Corsiva" pitchFamily="66" charset="0"/>
              </a:rPr>
              <a:t>Tobias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Louise &amp; Cornelius </a:t>
            </a:r>
            <a:r>
              <a:rPr lang="en-US" sz="1400" dirty="0" err="1" smtClean="0">
                <a:latin typeface="Monotype Corsiva" pitchFamily="66" charset="0"/>
              </a:rPr>
              <a:t>Wendling</a:t>
            </a:r>
            <a:r>
              <a:rPr lang="en-US" sz="1400" dirty="0" smtClean="0">
                <a:latin typeface="Monotype Corsiva" pitchFamily="66" charset="0"/>
              </a:rPr>
              <a:t> Family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Harold &amp; Rose Bishop Family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John &amp; Helen Bishop </a:t>
            </a: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Family </a:t>
            </a:r>
            <a:endParaRPr lang="en-US" sz="1400" dirty="0" smtClean="0">
              <a:latin typeface="Monotype Corsiva" pitchFamily="66" charset="0"/>
            </a:endParaRP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Alfred &amp; Eileen Bishop Family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Coat of Arms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History of St. Michael Catholic Church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Bishop Family Recipes</a:t>
            </a:r>
          </a:p>
          <a:p>
            <a:pPr algn="ctr"/>
            <a:endParaRPr lang="en-US" sz="1400" dirty="0" smtClean="0">
              <a:latin typeface="Monotype Corsiva" pitchFamily="66" charset="0"/>
            </a:endParaRPr>
          </a:p>
          <a:p>
            <a:pPr algn="ctr"/>
            <a:r>
              <a:rPr lang="en-US" sz="1400" dirty="0" smtClean="0">
                <a:latin typeface="Monotype Corsiva" pitchFamily="66" charset="0"/>
              </a:rPr>
              <a:t>Descendent Generation List</a:t>
            </a:r>
            <a:endParaRPr lang="en-US" sz="1400" dirty="0">
              <a:latin typeface="Monotype Corsiva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914400"/>
            <a:ext cx="2004202" cy="1539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192</Words>
  <Application>Microsoft Office PowerPoint</Application>
  <PresentationFormat>On-screen Show (4:3)</PresentationFormat>
  <Paragraphs>137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</vt:lpstr>
      <vt:lpstr> </vt:lpstr>
      <vt:lpstr> 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Tobias</dc:creator>
  <cp:lastModifiedBy>Kim Tobias</cp:lastModifiedBy>
  <cp:revision>4</cp:revision>
  <dcterms:created xsi:type="dcterms:W3CDTF">2011-01-28T01:44:17Z</dcterms:created>
  <dcterms:modified xsi:type="dcterms:W3CDTF">2011-03-04T02:10:54Z</dcterms:modified>
</cp:coreProperties>
</file>